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sldIdLst>
    <p:sldId id="291" r:id="rId5"/>
    <p:sldId id="266" r:id="rId6"/>
    <p:sldId id="292" r:id="rId7"/>
    <p:sldId id="257" r:id="rId8"/>
    <p:sldId id="267" r:id="rId9"/>
    <p:sldId id="269" r:id="rId10"/>
    <p:sldId id="270" r:id="rId11"/>
    <p:sldId id="268" r:id="rId12"/>
    <p:sldId id="283" r:id="rId13"/>
    <p:sldId id="282" r:id="rId14"/>
    <p:sldId id="271" r:id="rId15"/>
    <p:sldId id="272" r:id="rId16"/>
    <p:sldId id="274" r:id="rId17"/>
    <p:sldId id="275" r:id="rId18"/>
    <p:sldId id="276" r:id="rId19"/>
    <p:sldId id="277" r:id="rId20"/>
    <p:sldId id="278" r:id="rId21"/>
    <p:sldId id="284" r:id="rId22"/>
    <p:sldId id="290" r:id="rId23"/>
    <p:sldId id="279" r:id="rId24"/>
    <p:sldId id="280" r:id="rId25"/>
    <p:sldId id="285" r:id="rId26"/>
    <p:sldId id="287" r:id="rId27"/>
    <p:sldId id="288" r:id="rId28"/>
    <p:sldId id="28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3" autoAdjust="0"/>
    <p:restoredTop sz="94660"/>
  </p:normalViewPr>
  <p:slideViewPr>
    <p:cSldViewPr snapToGrid="0">
      <p:cViewPr varScale="1">
        <p:scale>
          <a:sx n="86" d="100"/>
          <a:sy n="86" d="100"/>
        </p:scale>
        <p:origin x="84" y="110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Swisher" userId="b322747e5f3bd2ef" providerId="LiveId" clId="{26840EE8-4777-4F13-8501-0435C4DA97F0}"/>
    <pc:docChg chg="custSel addSld modSld">
      <pc:chgData name="Jeff Swisher" userId="b322747e5f3bd2ef" providerId="LiveId" clId="{26840EE8-4777-4F13-8501-0435C4DA97F0}" dt="2023-04-27T23:00:03.075" v="67" actId="403"/>
      <pc:docMkLst>
        <pc:docMk/>
      </pc:docMkLst>
      <pc:sldChg chg="addSp modSp new mod">
        <pc:chgData name="Jeff Swisher" userId="b322747e5f3bd2ef" providerId="LiveId" clId="{26840EE8-4777-4F13-8501-0435C4DA97F0}" dt="2023-04-27T23:00:03.075" v="67" actId="403"/>
        <pc:sldMkLst>
          <pc:docMk/>
          <pc:sldMk cId="62550287" sldId="291"/>
        </pc:sldMkLst>
        <pc:spChg chg="mod">
          <ac:chgData name="Jeff Swisher" userId="b322747e5f3bd2ef" providerId="LiveId" clId="{26840EE8-4777-4F13-8501-0435C4DA97F0}" dt="2023-04-27T22:58:16.157" v="14" actId="20577"/>
          <ac:spMkLst>
            <pc:docMk/>
            <pc:sldMk cId="62550287" sldId="291"/>
            <ac:spMk id="2" creationId="{BA5C3282-56E6-F709-E183-4273179EAA8D}"/>
          </ac:spMkLst>
        </pc:spChg>
        <pc:spChg chg="mod">
          <ac:chgData name="Jeff Swisher" userId="b322747e5f3bd2ef" providerId="LiveId" clId="{26840EE8-4777-4F13-8501-0435C4DA97F0}" dt="2023-04-27T23:00:03.075" v="67" actId="403"/>
          <ac:spMkLst>
            <pc:docMk/>
            <pc:sldMk cId="62550287" sldId="291"/>
            <ac:spMk id="3" creationId="{559D29F6-BF40-B12B-F40E-1D2C724E8FE5}"/>
          </ac:spMkLst>
        </pc:spChg>
        <pc:picChg chg="add mod">
          <ac:chgData name="Jeff Swisher" userId="b322747e5f3bd2ef" providerId="LiveId" clId="{26840EE8-4777-4F13-8501-0435C4DA97F0}" dt="2023-04-27T22:59:17.670" v="57" actId="1076"/>
          <ac:picMkLst>
            <pc:docMk/>
            <pc:sldMk cId="62550287" sldId="291"/>
            <ac:picMk id="5" creationId="{83E06255-D96C-62EB-5AD5-7C271B0F011D}"/>
          </ac:picMkLst>
        </pc:picChg>
      </pc:sldChg>
      <pc:sldChg chg="addSp delSp modSp new mod setBg setClrOvrMap">
        <pc:chgData name="Jeff Swisher" userId="b322747e5f3bd2ef" providerId="LiveId" clId="{26840EE8-4777-4F13-8501-0435C4DA97F0}" dt="2023-04-27T22:58:47.443" v="53" actId="20577"/>
        <pc:sldMkLst>
          <pc:docMk/>
          <pc:sldMk cId="3812641548" sldId="292"/>
        </pc:sldMkLst>
        <pc:spChg chg="mod">
          <ac:chgData name="Jeff Swisher" userId="b322747e5f3bd2ef" providerId="LiveId" clId="{26840EE8-4777-4F13-8501-0435C4DA97F0}" dt="2023-04-27T22:58:47.443" v="53" actId="20577"/>
          <ac:spMkLst>
            <pc:docMk/>
            <pc:sldMk cId="3812641548" sldId="292"/>
            <ac:spMk id="2" creationId="{A6BF650C-482D-5555-A56A-39CC343AB176}"/>
          </ac:spMkLst>
        </pc:spChg>
        <pc:spChg chg="del">
          <ac:chgData name="Jeff Swisher" userId="b322747e5f3bd2ef" providerId="LiveId" clId="{26840EE8-4777-4F13-8501-0435C4DA97F0}" dt="2023-04-27T22:58:42.114" v="34" actId="26606"/>
          <ac:spMkLst>
            <pc:docMk/>
            <pc:sldMk cId="3812641548" sldId="292"/>
            <ac:spMk id="3" creationId="{21DAFB89-A700-0BCA-CBED-9D304F2F0B8F}"/>
          </ac:spMkLst>
        </pc:spChg>
        <pc:spChg chg="add">
          <ac:chgData name="Jeff Swisher" userId="b322747e5f3bd2ef" providerId="LiveId" clId="{26840EE8-4777-4F13-8501-0435C4DA97F0}" dt="2023-04-27T22:58:42.114" v="34" actId="26606"/>
          <ac:spMkLst>
            <pc:docMk/>
            <pc:sldMk cId="3812641548" sldId="292"/>
            <ac:spMk id="12" creationId="{5ABA7F3F-D56F-4C06-84AC-03FC83B0642E}"/>
          </ac:spMkLst>
        </pc:spChg>
        <pc:grpChg chg="add">
          <ac:chgData name="Jeff Swisher" userId="b322747e5f3bd2ef" providerId="LiveId" clId="{26840EE8-4777-4F13-8501-0435C4DA97F0}" dt="2023-04-27T22:58:42.114" v="34" actId="26606"/>
          <ac:grpSpMkLst>
            <pc:docMk/>
            <pc:sldMk cId="3812641548" sldId="292"/>
            <ac:grpSpMk id="8" creationId="{8C89EA62-F38E-4285-A105-C5E1BD360093}"/>
          </ac:grpSpMkLst>
        </pc:grpChg>
        <pc:grpChg chg="add">
          <ac:chgData name="Jeff Swisher" userId="b322747e5f3bd2ef" providerId="LiveId" clId="{26840EE8-4777-4F13-8501-0435C4DA97F0}" dt="2023-04-27T22:58:42.114" v="34" actId="26606"/>
          <ac:grpSpMkLst>
            <pc:docMk/>
            <pc:sldMk cId="3812641548" sldId="292"/>
            <ac:grpSpMk id="14" creationId="{715374B5-D7C8-4AA9-BE65-DB7A0CA9B420}"/>
          </ac:grpSpMkLst>
        </pc:grpChg>
      </pc:sldChg>
    </pc:docChg>
  </pc:docChgLst>
  <pc:docChgLst>
    <pc:chgData name="Jeff Swisher" userId="b322747e5f3bd2ef" providerId="LiveId" clId="{D4619BE0-837B-4F61-8D6C-69A4E0019C6B}"/>
    <pc:docChg chg="custSel addSld modSld modMainMaster">
      <pc:chgData name="Jeff Swisher" userId="b322747e5f3bd2ef" providerId="LiveId" clId="{D4619BE0-837B-4F61-8D6C-69A4E0019C6B}" dt="2023-05-03T14:26:54.808" v="238" actId="1076"/>
      <pc:docMkLst>
        <pc:docMk/>
      </pc:docMkLst>
      <pc:sldChg chg="modSp mod">
        <pc:chgData name="Jeff Swisher" userId="b322747e5f3bd2ef" providerId="LiveId" clId="{D4619BE0-837B-4F61-8D6C-69A4E0019C6B}" dt="2023-04-25T01:31:31.806" v="137" actId="20577"/>
        <pc:sldMkLst>
          <pc:docMk/>
          <pc:sldMk cId="824417123" sldId="257"/>
        </pc:sldMkLst>
        <pc:spChg chg="mod">
          <ac:chgData name="Jeff Swisher" userId="b322747e5f3bd2ef" providerId="LiveId" clId="{D4619BE0-837B-4F61-8D6C-69A4E0019C6B}" dt="2023-04-25T01:31:31.806" v="137" actId="20577"/>
          <ac:spMkLst>
            <pc:docMk/>
            <pc:sldMk cId="824417123" sldId="257"/>
            <ac:spMk id="2" creationId="{7F97E326-D1F4-4032-960C-883280F8F723}"/>
          </ac:spMkLst>
        </pc:spChg>
      </pc:sldChg>
      <pc:sldChg chg="modSp mod">
        <pc:chgData name="Jeff Swisher" userId="b322747e5f3bd2ef" providerId="LiveId" clId="{D4619BE0-837B-4F61-8D6C-69A4E0019C6B}" dt="2023-04-25T01:26:17.083" v="131" actId="20577"/>
        <pc:sldMkLst>
          <pc:docMk/>
          <pc:sldMk cId="745576192" sldId="266"/>
        </pc:sldMkLst>
        <pc:spChg chg="mod">
          <ac:chgData name="Jeff Swisher" userId="b322747e5f3bd2ef" providerId="LiveId" clId="{D4619BE0-837B-4F61-8D6C-69A4E0019C6B}" dt="2023-04-25T00:18:05.919" v="9" actId="20577"/>
          <ac:spMkLst>
            <pc:docMk/>
            <pc:sldMk cId="745576192" sldId="266"/>
            <ac:spMk id="2" creationId="{E9347C47-EF1D-4B02-906B-219155AD8D0F}"/>
          </ac:spMkLst>
        </pc:spChg>
        <pc:spChg chg="mod">
          <ac:chgData name="Jeff Swisher" userId="b322747e5f3bd2ef" providerId="LiveId" clId="{D4619BE0-837B-4F61-8D6C-69A4E0019C6B}" dt="2023-04-25T01:26:17.083" v="131" actId="20577"/>
          <ac:spMkLst>
            <pc:docMk/>
            <pc:sldMk cId="745576192" sldId="266"/>
            <ac:spMk id="3" creationId="{36A0527F-C5FD-4E9B-9F21-5D1FBA31314B}"/>
          </ac:spMkLst>
        </pc:spChg>
      </pc:sldChg>
      <pc:sldChg chg="modSp mod">
        <pc:chgData name="Jeff Swisher" userId="b322747e5f3bd2ef" providerId="LiveId" clId="{D4619BE0-837B-4F61-8D6C-69A4E0019C6B}" dt="2023-04-25T01:20:01.818" v="94" actId="20577"/>
        <pc:sldMkLst>
          <pc:docMk/>
          <pc:sldMk cId="3424089930" sldId="267"/>
        </pc:sldMkLst>
        <pc:spChg chg="mod">
          <ac:chgData name="Jeff Swisher" userId="b322747e5f3bd2ef" providerId="LiveId" clId="{D4619BE0-837B-4F61-8D6C-69A4E0019C6B}" dt="2023-04-25T01:20:01.818" v="94" actId="20577"/>
          <ac:spMkLst>
            <pc:docMk/>
            <pc:sldMk cId="3424089930" sldId="267"/>
            <ac:spMk id="3" creationId="{38DB0AEC-F603-4DC9-F212-FF819D9B8A05}"/>
          </ac:spMkLst>
        </pc:spChg>
      </pc:sldChg>
      <pc:sldChg chg="modSp mod">
        <pc:chgData name="Jeff Swisher" userId="b322747e5f3bd2ef" providerId="LiveId" clId="{D4619BE0-837B-4F61-8D6C-69A4E0019C6B}" dt="2023-04-25T01:32:58.209" v="153" actId="20577"/>
        <pc:sldMkLst>
          <pc:docMk/>
          <pc:sldMk cId="990919542" sldId="270"/>
        </pc:sldMkLst>
        <pc:spChg chg="mod">
          <ac:chgData name="Jeff Swisher" userId="b322747e5f3bd2ef" providerId="LiveId" clId="{D4619BE0-837B-4F61-8D6C-69A4E0019C6B}" dt="2023-04-25T01:32:25.487" v="144" actId="20577"/>
          <ac:spMkLst>
            <pc:docMk/>
            <pc:sldMk cId="990919542" sldId="270"/>
            <ac:spMk id="2" creationId="{7B15E837-06B6-7958-75AB-038A487C457B}"/>
          </ac:spMkLst>
        </pc:spChg>
        <pc:graphicFrameChg chg="mod">
          <ac:chgData name="Jeff Swisher" userId="b322747e5f3bd2ef" providerId="LiveId" clId="{D4619BE0-837B-4F61-8D6C-69A4E0019C6B}" dt="2023-04-25T01:32:58.209" v="153" actId="20577"/>
          <ac:graphicFrameMkLst>
            <pc:docMk/>
            <pc:sldMk cId="990919542" sldId="270"/>
            <ac:graphicFrameMk id="5" creationId="{3B55506D-A717-C78C-5210-C46106155894}"/>
          </ac:graphicFrameMkLst>
        </pc:graphicFrameChg>
      </pc:sldChg>
      <pc:sldChg chg="modSp mod">
        <pc:chgData name="Jeff Swisher" userId="b322747e5f3bd2ef" providerId="LiveId" clId="{D4619BE0-837B-4F61-8D6C-69A4E0019C6B}" dt="2023-04-25T00:17:44.180" v="2" actId="2"/>
        <pc:sldMkLst>
          <pc:docMk/>
          <pc:sldMk cId="1668717194" sldId="271"/>
        </pc:sldMkLst>
        <pc:spChg chg="mod">
          <ac:chgData name="Jeff Swisher" userId="b322747e5f3bd2ef" providerId="LiveId" clId="{D4619BE0-837B-4F61-8D6C-69A4E0019C6B}" dt="2023-04-25T00:17:44.180" v="2" actId="2"/>
          <ac:spMkLst>
            <pc:docMk/>
            <pc:sldMk cId="1668717194" sldId="271"/>
            <ac:spMk id="3" creationId="{D263EF58-4B70-4186-211B-54FC31348175}"/>
          </ac:spMkLst>
        </pc:spChg>
      </pc:sldChg>
      <pc:sldChg chg="modSp mod">
        <pc:chgData name="Jeff Swisher" userId="b322747e5f3bd2ef" providerId="LiveId" clId="{D4619BE0-837B-4F61-8D6C-69A4E0019C6B}" dt="2023-04-25T01:35:18.086" v="179" actId="20577"/>
        <pc:sldMkLst>
          <pc:docMk/>
          <pc:sldMk cId="375932085" sldId="272"/>
        </pc:sldMkLst>
        <pc:spChg chg="mod">
          <ac:chgData name="Jeff Swisher" userId="b322747e5f3bd2ef" providerId="LiveId" clId="{D4619BE0-837B-4F61-8D6C-69A4E0019C6B}" dt="2023-04-25T01:35:18.086" v="179" actId="20577"/>
          <ac:spMkLst>
            <pc:docMk/>
            <pc:sldMk cId="375932085" sldId="272"/>
            <ac:spMk id="3" creationId="{5A10744C-B0A6-FE56-03E1-158E779C7BA9}"/>
          </ac:spMkLst>
        </pc:spChg>
      </pc:sldChg>
      <pc:sldChg chg="modSp mod">
        <pc:chgData name="Jeff Swisher" userId="b322747e5f3bd2ef" providerId="LiveId" clId="{D4619BE0-837B-4F61-8D6C-69A4E0019C6B}" dt="2023-05-03T14:26:54.808" v="238" actId="1076"/>
        <pc:sldMkLst>
          <pc:docMk/>
          <pc:sldMk cId="2869884254" sldId="276"/>
        </pc:sldMkLst>
        <pc:spChg chg="mod">
          <ac:chgData name="Jeff Swisher" userId="b322747e5f3bd2ef" providerId="LiveId" clId="{D4619BE0-837B-4F61-8D6C-69A4E0019C6B}" dt="2023-05-03T14:26:54.808" v="238" actId="1076"/>
          <ac:spMkLst>
            <pc:docMk/>
            <pc:sldMk cId="2869884254" sldId="276"/>
            <ac:spMk id="4" creationId="{6061FEED-0837-46FE-2F96-A57A5AC44A7E}"/>
          </ac:spMkLst>
        </pc:spChg>
      </pc:sldChg>
      <pc:sldChg chg="modSp mod">
        <pc:chgData name="Jeff Swisher" userId="b322747e5f3bd2ef" providerId="LiveId" clId="{D4619BE0-837B-4F61-8D6C-69A4E0019C6B}" dt="2023-04-25T01:22:24.084" v="116" actId="5793"/>
        <pc:sldMkLst>
          <pc:docMk/>
          <pc:sldMk cId="1944950361" sldId="277"/>
        </pc:sldMkLst>
        <pc:spChg chg="mod">
          <ac:chgData name="Jeff Swisher" userId="b322747e5f3bd2ef" providerId="LiveId" clId="{D4619BE0-837B-4F61-8D6C-69A4E0019C6B}" dt="2023-04-25T01:22:24.084" v="116" actId="5793"/>
          <ac:spMkLst>
            <pc:docMk/>
            <pc:sldMk cId="1944950361" sldId="277"/>
            <ac:spMk id="3" creationId="{E0BAB40A-0EF5-9AF4-17D8-0E363C6D6D7C}"/>
          </ac:spMkLst>
        </pc:spChg>
      </pc:sldChg>
      <pc:sldChg chg="delSp modSp mod">
        <pc:chgData name="Jeff Swisher" userId="b322747e5f3bd2ef" providerId="LiveId" clId="{D4619BE0-837B-4F61-8D6C-69A4E0019C6B}" dt="2023-04-27T20:02:42.064" v="237" actId="478"/>
        <pc:sldMkLst>
          <pc:docMk/>
          <pc:sldMk cId="4118730429" sldId="278"/>
        </pc:sldMkLst>
        <pc:spChg chg="mod">
          <ac:chgData name="Jeff Swisher" userId="b322747e5f3bd2ef" providerId="LiveId" clId="{D4619BE0-837B-4F61-8D6C-69A4E0019C6B}" dt="2023-04-25T01:39:37.639" v="192" actId="20577"/>
          <ac:spMkLst>
            <pc:docMk/>
            <pc:sldMk cId="4118730429" sldId="278"/>
            <ac:spMk id="3" creationId="{6F2812D6-CC30-D30B-F160-78037846F745}"/>
          </ac:spMkLst>
        </pc:spChg>
        <pc:spChg chg="del">
          <ac:chgData name="Jeff Swisher" userId="b322747e5f3bd2ef" providerId="LiveId" clId="{D4619BE0-837B-4F61-8D6C-69A4E0019C6B}" dt="2023-04-27T20:02:42.064" v="237" actId="478"/>
          <ac:spMkLst>
            <pc:docMk/>
            <pc:sldMk cId="4118730429" sldId="278"/>
            <ac:spMk id="6" creationId="{DFCB3C85-347C-E6B6-E9E3-0A1B7F627984}"/>
          </ac:spMkLst>
        </pc:spChg>
      </pc:sldChg>
      <pc:sldChg chg="modSp mod">
        <pc:chgData name="Jeff Swisher" userId="b322747e5f3bd2ef" providerId="LiveId" clId="{D4619BE0-837B-4F61-8D6C-69A4E0019C6B}" dt="2023-04-25T01:40:53.537" v="231" actId="20577"/>
        <pc:sldMkLst>
          <pc:docMk/>
          <pc:sldMk cId="2755827190" sldId="284"/>
        </pc:sldMkLst>
        <pc:spChg chg="mod">
          <ac:chgData name="Jeff Swisher" userId="b322747e5f3bd2ef" providerId="LiveId" clId="{D4619BE0-837B-4F61-8D6C-69A4E0019C6B}" dt="2023-04-25T01:40:53.537" v="231" actId="20577"/>
          <ac:spMkLst>
            <pc:docMk/>
            <pc:sldMk cId="2755827190" sldId="284"/>
            <ac:spMk id="3" creationId="{D42479E7-342F-D978-8563-5A502563F8A3}"/>
          </ac:spMkLst>
        </pc:spChg>
        <pc:spChg chg="mod">
          <ac:chgData name="Jeff Swisher" userId="b322747e5f3bd2ef" providerId="LiveId" clId="{D4619BE0-837B-4F61-8D6C-69A4E0019C6B}" dt="2023-04-25T01:40:53.082" v="227" actId="27636"/>
          <ac:spMkLst>
            <pc:docMk/>
            <pc:sldMk cId="2755827190" sldId="284"/>
            <ac:spMk id="4" creationId="{091ABC89-2A78-B246-505F-D1461C91AAB6}"/>
          </ac:spMkLst>
        </pc:spChg>
      </pc:sldChg>
      <pc:sldChg chg="modSp mod">
        <pc:chgData name="Jeff Swisher" userId="b322747e5f3bd2ef" providerId="LiveId" clId="{D4619BE0-837B-4F61-8D6C-69A4E0019C6B}" dt="2023-04-25T01:42:38.518" v="236" actId="5793"/>
        <pc:sldMkLst>
          <pc:docMk/>
          <pc:sldMk cId="3632173555" sldId="285"/>
        </pc:sldMkLst>
        <pc:spChg chg="mod">
          <ac:chgData name="Jeff Swisher" userId="b322747e5f3bd2ef" providerId="LiveId" clId="{D4619BE0-837B-4F61-8D6C-69A4E0019C6B}" dt="2023-04-25T01:42:38.518" v="236" actId="5793"/>
          <ac:spMkLst>
            <pc:docMk/>
            <pc:sldMk cId="3632173555" sldId="285"/>
            <ac:spMk id="3" creationId="{564A9D48-65EC-7520-4876-BF96115DD719}"/>
          </ac:spMkLst>
        </pc:spChg>
      </pc:sldChg>
      <pc:sldChg chg="modSp new mod">
        <pc:chgData name="Jeff Swisher" userId="b322747e5f3bd2ef" providerId="LiveId" clId="{D4619BE0-837B-4F61-8D6C-69A4E0019C6B}" dt="2023-04-25T01:41:24.028" v="232" actId="20577"/>
        <pc:sldMkLst>
          <pc:docMk/>
          <pc:sldMk cId="1878223023" sldId="290"/>
        </pc:sldMkLst>
        <pc:spChg chg="mod">
          <ac:chgData name="Jeff Swisher" userId="b322747e5f3bd2ef" providerId="LiveId" clId="{D4619BE0-837B-4F61-8D6C-69A4E0019C6B}" dt="2023-04-25T01:22:39.492" v="128" actId="20577"/>
          <ac:spMkLst>
            <pc:docMk/>
            <pc:sldMk cId="1878223023" sldId="290"/>
            <ac:spMk id="2" creationId="{C3B110FA-1218-58DB-E3B4-87EED2CB7A78}"/>
          </ac:spMkLst>
        </pc:spChg>
        <pc:spChg chg="mod">
          <ac:chgData name="Jeff Swisher" userId="b322747e5f3bd2ef" providerId="LiveId" clId="{D4619BE0-837B-4F61-8D6C-69A4E0019C6B}" dt="2023-04-25T01:41:24.028" v="232" actId="20577"/>
          <ac:spMkLst>
            <pc:docMk/>
            <pc:sldMk cId="1878223023" sldId="290"/>
            <ac:spMk id="3" creationId="{AFB8EBF3-3DB9-4CD1-77A0-1C6CF9BA5455}"/>
          </ac:spMkLst>
        </pc:spChg>
      </pc:sldChg>
      <pc:sldMasterChg chg="modSp mod modSldLayout">
        <pc:chgData name="Jeff Swisher" userId="b322747e5f3bd2ef" providerId="LiveId" clId="{D4619BE0-837B-4F61-8D6C-69A4E0019C6B}" dt="2023-04-25T00:19:16.979" v="12"/>
        <pc:sldMasterMkLst>
          <pc:docMk/>
          <pc:sldMasterMk cId="0" sldId="2147483648"/>
        </pc:sldMasterMkLst>
        <pc:spChg chg="mod">
          <ac:chgData name="Jeff Swisher" userId="b322747e5f3bd2ef" providerId="LiveId" clId="{D4619BE0-837B-4F61-8D6C-69A4E0019C6B}" dt="2023-04-25T00:17:52.494" v="3" actId="313"/>
          <ac:spMkLst>
            <pc:docMk/>
            <pc:sldMasterMk cId="0" sldId="2147483648"/>
            <ac:spMk id="5" creationId="{00000000-0000-0000-0000-000000000000}"/>
          </ac:spMkLst>
        </pc:spChg>
        <pc:sldLayoutChg chg="modSp mod">
          <pc:chgData name="Jeff Swisher" userId="b322747e5f3bd2ef" providerId="LiveId" clId="{D4619BE0-837B-4F61-8D6C-69A4E0019C6B}" dt="2023-04-25T00:19:09.563" v="10"/>
          <pc:sldLayoutMkLst>
            <pc:docMk/>
            <pc:sldMasterMk cId="0" sldId="2147483648"/>
            <pc:sldLayoutMk cId="0" sldId="2147483649"/>
          </pc:sldLayoutMkLst>
          <pc:spChg chg="mod">
            <ac:chgData name="Jeff Swisher" userId="b322747e5f3bd2ef" providerId="LiveId" clId="{D4619BE0-837B-4F61-8D6C-69A4E0019C6B}" dt="2023-04-25T00:19:09.563" v="10"/>
            <ac:spMkLst>
              <pc:docMk/>
              <pc:sldMasterMk cId="0" sldId="2147483648"/>
              <pc:sldLayoutMk cId="0" sldId="2147483649"/>
              <ac:spMk id="5" creationId="{00000000-0000-0000-0000-000000000000}"/>
            </ac:spMkLst>
          </pc:spChg>
        </pc:sldLayoutChg>
        <pc:sldLayoutChg chg="modSp mod">
          <pc:chgData name="Jeff Swisher" userId="b322747e5f3bd2ef" providerId="LiveId" clId="{D4619BE0-837B-4F61-8D6C-69A4E0019C6B}" dt="2023-04-25T00:19:13.007" v="11"/>
          <pc:sldLayoutMkLst>
            <pc:docMk/>
            <pc:sldMasterMk cId="0" sldId="2147483648"/>
            <pc:sldLayoutMk cId="0" sldId="2147483650"/>
          </pc:sldLayoutMkLst>
          <pc:spChg chg="mod">
            <ac:chgData name="Jeff Swisher" userId="b322747e5f3bd2ef" providerId="LiveId" clId="{D4619BE0-837B-4F61-8D6C-69A4E0019C6B}" dt="2023-04-25T00:19:13.007" v="11"/>
            <ac:spMkLst>
              <pc:docMk/>
              <pc:sldMasterMk cId="0" sldId="2147483648"/>
              <pc:sldLayoutMk cId="0" sldId="2147483650"/>
              <ac:spMk id="5" creationId="{00000000-0000-0000-0000-000000000000}"/>
            </ac:spMkLst>
          </pc:spChg>
        </pc:sldLayoutChg>
        <pc:sldLayoutChg chg="modSp mod">
          <pc:chgData name="Jeff Swisher" userId="b322747e5f3bd2ef" providerId="LiveId" clId="{D4619BE0-837B-4F61-8D6C-69A4E0019C6B}" dt="2023-04-25T00:19:16.979" v="12"/>
          <pc:sldLayoutMkLst>
            <pc:docMk/>
            <pc:sldMasterMk cId="0" sldId="2147483648"/>
            <pc:sldLayoutMk cId="0" sldId="2147483651"/>
          </pc:sldLayoutMkLst>
          <pc:spChg chg="mod">
            <ac:chgData name="Jeff Swisher" userId="b322747e5f3bd2ef" providerId="LiveId" clId="{D4619BE0-837B-4F61-8D6C-69A4E0019C6B}" dt="2023-04-25T00:19:16.979" v="12"/>
            <ac:spMkLst>
              <pc:docMk/>
              <pc:sldMasterMk cId="0" sldId="2147483648"/>
              <pc:sldLayoutMk cId="0" sldId="2147483651"/>
              <ac:spMk id="5" creationId="{00000000-0000-0000-0000-000000000000}"/>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F870C-5D9B-4878-9827-A3D8F8D3B4C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93252BB-1661-4EF1-B4B4-B609E884D6B5}">
      <dgm:prSet/>
      <dgm:spPr/>
      <dgm:t>
        <a:bodyPr/>
        <a:lstStyle/>
        <a:p>
          <a:pPr>
            <a:lnSpc>
              <a:spcPct val="100000"/>
            </a:lnSpc>
            <a:defRPr cap="all"/>
          </a:pPr>
          <a:r>
            <a:rPr lang="en-US" dirty="0"/>
            <a:t>Introduction</a:t>
          </a:r>
        </a:p>
      </dgm:t>
    </dgm:pt>
    <dgm:pt modelId="{5A04EF90-0F09-4424-BA8F-063E80337D8E}" type="parTrans" cxnId="{095425F3-197C-4E69-84D5-0C51196EF1C6}">
      <dgm:prSet/>
      <dgm:spPr/>
      <dgm:t>
        <a:bodyPr/>
        <a:lstStyle/>
        <a:p>
          <a:endParaRPr lang="en-US"/>
        </a:p>
      </dgm:t>
    </dgm:pt>
    <dgm:pt modelId="{54292CB0-011E-4706-9294-372AD5816BB9}" type="sibTrans" cxnId="{095425F3-197C-4E69-84D5-0C51196EF1C6}">
      <dgm:prSet/>
      <dgm:spPr/>
      <dgm:t>
        <a:bodyPr/>
        <a:lstStyle/>
        <a:p>
          <a:endParaRPr lang="en-US"/>
        </a:p>
      </dgm:t>
    </dgm:pt>
    <dgm:pt modelId="{12E2A3D8-52C0-4449-AA1C-DA57FCE79BB4}">
      <dgm:prSet/>
      <dgm:spPr/>
      <dgm:t>
        <a:bodyPr/>
        <a:lstStyle/>
        <a:p>
          <a:pPr>
            <a:lnSpc>
              <a:spcPct val="100000"/>
            </a:lnSpc>
            <a:defRPr cap="all"/>
          </a:pPr>
          <a:r>
            <a:rPr lang="en-US" dirty="0"/>
            <a:t>Ban It</a:t>
          </a:r>
        </a:p>
      </dgm:t>
    </dgm:pt>
    <dgm:pt modelId="{35705965-71EE-4BF6-9C67-51ED91ADA606}" type="parTrans" cxnId="{8EA71CEF-7704-4E4A-ABDE-43DDD58F0E76}">
      <dgm:prSet/>
      <dgm:spPr/>
      <dgm:t>
        <a:bodyPr/>
        <a:lstStyle/>
        <a:p>
          <a:endParaRPr lang="en-US"/>
        </a:p>
      </dgm:t>
    </dgm:pt>
    <dgm:pt modelId="{77348FD7-7A0B-4D70-9378-41157C32CDFA}" type="sibTrans" cxnId="{8EA71CEF-7704-4E4A-ABDE-43DDD58F0E76}">
      <dgm:prSet/>
      <dgm:spPr/>
      <dgm:t>
        <a:bodyPr/>
        <a:lstStyle/>
        <a:p>
          <a:endParaRPr lang="en-US"/>
        </a:p>
      </dgm:t>
    </dgm:pt>
    <dgm:pt modelId="{3FE3CD40-A8BC-4ADC-94EA-C04194072A67}">
      <dgm:prSet/>
      <dgm:spPr/>
      <dgm:t>
        <a:bodyPr/>
        <a:lstStyle/>
        <a:p>
          <a:pPr>
            <a:lnSpc>
              <a:spcPct val="100000"/>
            </a:lnSpc>
            <a:defRPr cap="all"/>
          </a:pPr>
          <a:r>
            <a:rPr lang="en-US" dirty="0"/>
            <a:t>Use It</a:t>
          </a:r>
        </a:p>
      </dgm:t>
    </dgm:pt>
    <dgm:pt modelId="{B93F71A5-5940-4ED7-AD5A-8E131515E046}" type="parTrans" cxnId="{0142AA57-1114-4FF7-A0EE-ACD949E10034}">
      <dgm:prSet/>
      <dgm:spPr/>
      <dgm:t>
        <a:bodyPr/>
        <a:lstStyle/>
        <a:p>
          <a:endParaRPr lang="en-US"/>
        </a:p>
      </dgm:t>
    </dgm:pt>
    <dgm:pt modelId="{7AA8F1AF-6BF1-4829-A04A-23979C9B069A}" type="sibTrans" cxnId="{0142AA57-1114-4FF7-A0EE-ACD949E10034}">
      <dgm:prSet/>
      <dgm:spPr/>
      <dgm:t>
        <a:bodyPr/>
        <a:lstStyle/>
        <a:p>
          <a:endParaRPr lang="en-US"/>
        </a:p>
      </dgm:t>
    </dgm:pt>
    <dgm:pt modelId="{172DDC2E-FAB9-489D-899A-61E2E3F9CDCE}">
      <dgm:prSet/>
      <dgm:spPr/>
      <dgm:t>
        <a:bodyPr/>
        <a:lstStyle/>
        <a:p>
          <a:pPr>
            <a:lnSpc>
              <a:spcPct val="100000"/>
            </a:lnSpc>
            <a:defRPr cap="all"/>
          </a:pPr>
          <a:r>
            <a:rPr lang="en-US" dirty="0"/>
            <a:t>Embrace it</a:t>
          </a:r>
        </a:p>
      </dgm:t>
    </dgm:pt>
    <dgm:pt modelId="{7D43FCAE-7AD3-4EC9-B268-A1DDE720512D}" type="parTrans" cxnId="{AF87936A-E707-4291-9B8F-24C2B225DA1A}">
      <dgm:prSet/>
      <dgm:spPr/>
      <dgm:t>
        <a:bodyPr/>
        <a:lstStyle/>
        <a:p>
          <a:endParaRPr lang="en-US"/>
        </a:p>
      </dgm:t>
    </dgm:pt>
    <dgm:pt modelId="{4965060E-64A6-4C2F-ADAC-B7504D355781}" type="sibTrans" cxnId="{AF87936A-E707-4291-9B8F-24C2B225DA1A}">
      <dgm:prSet/>
      <dgm:spPr/>
      <dgm:t>
        <a:bodyPr/>
        <a:lstStyle/>
        <a:p>
          <a:endParaRPr lang="en-US"/>
        </a:p>
      </dgm:t>
    </dgm:pt>
    <dgm:pt modelId="{D2FA40C6-C0ED-46A3-92CE-B081053B2BA8}" type="pres">
      <dgm:prSet presAssocID="{34FF870C-5D9B-4878-9827-A3D8F8D3B4C3}" presName="root" presStyleCnt="0">
        <dgm:presLayoutVars>
          <dgm:dir/>
          <dgm:resizeHandles val="exact"/>
        </dgm:presLayoutVars>
      </dgm:prSet>
      <dgm:spPr/>
    </dgm:pt>
    <dgm:pt modelId="{4F71816B-273C-49A1-A458-BCE14C9FAD7C}" type="pres">
      <dgm:prSet presAssocID="{193252BB-1661-4EF1-B4B4-B609E884D6B5}" presName="compNode" presStyleCnt="0"/>
      <dgm:spPr/>
    </dgm:pt>
    <dgm:pt modelId="{23A2EDD9-C89F-49C9-AE4A-D6196B4CA219}" type="pres">
      <dgm:prSet presAssocID="{193252BB-1661-4EF1-B4B4-B609E884D6B5}" presName="iconBgRect" presStyleLbl="bgShp" presStyleIdx="0" presStyleCnt="4"/>
      <dgm:spPr>
        <a:prstGeom prst="round2DiagRect">
          <a:avLst>
            <a:gd name="adj1" fmla="val 29727"/>
            <a:gd name="adj2" fmla="val 0"/>
          </a:avLst>
        </a:prstGeom>
      </dgm:spPr>
    </dgm:pt>
    <dgm:pt modelId="{AFF6CE53-2172-43E4-BC33-3C48272DDCF0}" type="pres">
      <dgm:prSet presAssocID="{193252BB-1661-4EF1-B4B4-B609E884D6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e chart"/>
        </a:ext>
      </dgm:extLst>
    </dgm:pt>
    <dgm:pt modelId="{8CFED58E-CED6-48CB-AD6E-8A220711C954}" type="pres">
      <dgm:prSet presAssocID="{193252BB-1661-4EF1-B4B4-B609E884D6B5}" presName="spaceRect" presStyleCnt="0"/>
      <dgm:spPr/>
    </dgm:pt>
    <dgm:pt modelId="{B2757675-DFB6-4B33-9701-161572571D2B}" type="pres">
      <dgm:prSet presAssocID="{193252BB-1661-4EF1-B4B4-B609E884D6B5}" presName="textRect" presStyleLbl="revTx" presStyleIdx="0" presStyleCnt="4">
        <dgm:presLayoutVars>
          <dgm:chMax val="1"/>
          <dgm:chPref val="1"/>
        </dgm:presLayoutVars>
      </dgm:prSet>
      <dgm:spPr/>
    </dgm:pt>
    <dgm:pt modelId="{0CC9781A-1AA8-4284-8FB2-219024F747C2}" type="pres">
      <dgm:prSet presAssocID="{54292CB0-011E-4706-9294-372AD5816BB9}" presName="sibTrans" presStyleCnt="0"/>
      <dgm:spPr/>
    </dgm:pt>
    <dgm:pt modelId="{344A5AAA-25D1-4E6C-8EC1-77BE85CFE61B}" type="pres">
      <dgm:prSet presAssocID="{12E2A3D8-52C0-4449-AA1C-DA57FCE79BB4}" presName="compNode" presStyleCnt="0"/>
      <dgm:spPr/>
    </dgm:pt>
    <dgm:pt modelId="{FD42F4A3-B058-40DE-ADDB-DB8DECB8D761}" type="pres">
      <dgm:prSet presAssocID="{12E2A3D8-52C0-4449-AA1C-DA57FCE79BB4}" presName="iconBgRect" presStyleLbl="bgShp" presStyleIdx="1" presStyleCnt="4"/>
      <dgm:spPr>
        <a:prstGeom prst="round2DiagRect">
          <a:avLst>
            <a:gd name="adj1" fmla="val 29727"/>
            <a:gd name="adj2" fmla="val 0"/>
          </a:avLst>
        </a:prstGeom>
      </dgm:spPr>
    </dgm:pt>
    <dgm:pt modelId="{D55A7622-E786-4C15-8119-14C31E8933F4}" type="pres">
      <dgm:prSet presAssocID="{12E2A3D8-52C0-4449-AA1C-DA57FCE79BB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o sign with solid fill"/>
        </a:ext>
      </dgm:extLst>
    </dgm:pt>
    <dgm:pt modelId="{EF22CD43-8D62-405C-97DC-EC07073B2233}" type="pres">
      <dgm:prSet presAssocID="{12E2A3D8-52C0-4449-AA1C-DA57FCE79BB4}" presName="spaceRect" presStyleCnt="0"/>
      <dgm:spPr/>
    </dgm:pt>
    <dgm:pt modelId="{0E6B4D6A-B029-4BCA-9A70-96C00AC20D98}" type="pres">
      <dgm:prSet presAssocID="{12E2A3D8-52C0-4449-AA1C-DA57FCE79BB4}" presName="textRect" presStyleLbl="revTx" presStyleIdx="1" presStyleCnt="4">
        <dgm:presLayoutVars>
          <dgm:chMax val="1"/>
          <dgm:chPref val="1"/>
        </dgm:presLayoutVars>
      </dgm:prSet>
      <dgm:spPr/>
    </dgm:pt>
    <dgm:pt modelId="{CA0A6FBD-ADE0-4E04-A6B3-8B1C6AF90FDC}" type="pres">
      <dgm:prSet presAssocID="{77348FD7-7A0B-4D70-9378-41157C32CDFA}" presName="sibTrans" presStyleCnt="0"/>
      <dgm:spPr/>
    </dgm:pt>
    <dgm:pt modelId="{F6C03223-DBB8-4146-A6EE-B6161D72D6BD}" type="pres">
      <dgm:prSet presAssocID="{3FE3CD40-A8BC-4ADC-94EA-C04194072A67}" presName="compNode" presStyleCnt="0"/>
      <dgm:spPr/>
    </dgm:pt>
    <dgm:pt modelId="{4E933F79-CA02-44F8-8173-9FAE8FC6DC4A}" type="pres">
      <dgm:prSet presAssocID="{3FE3CD40-A8BC-4ADC-94EA-C04194072A67}" presName="iconBgRect" presStyleLbl="bgShp" presStyleIdx="2" presStyleCnt="4"/>
      <dgm:spPr>
        <a:prstGeom prst="round2DiagRect">
          <a:avLst>
            <a:gd name="adj1" fmla="val 29727"/>
            <a:gd name="adj2" fmla="val 0"/>
          </a:avLst>
        </a:prstGeom>
      </dgm:spPr>
    </dgm:pt>
    <dgm:pt modelId="{63ECC8EA-3350-4280-A72A-32C3BEA226F4}" type="pres">
      <dgm:prSet presAssocID="{3FE3CD40-A8BC-4ADC-94EA-C04194072A67}"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uppet with solid fill"/>
        </a:ext>
      </dgm:extLst>
    </dgm:pt>
    <dgm:pt modelId="{4FD6D789-9734-4E15-BEA3-2063E3417B68}" type="pres">
      <dgm:prSet presAssocID="{3FE3CD40-A8BC-4ADC-94EA-C04194072A67}" presName="spaceRect" presStyleCnt="0"/>
      <dgm:spPr/>
    </dgm:pt>
    <dgm:pt modelId="{14AA4335-7284-4A3A-9176-134227185F3D}" type="pres">
      <dgm:prSet presAssocID="{3FE3CD40-A8BC-4ADC-94EA-C04194072A67}" presName="textRect" presStyleLbl="revTx" presStyleIdx="2" presStyleCnt="4">
        <dgm:presLayoutVars>
          <dgm:chMax val="1"/>
          <dgm:chPref val="1"/>
        </dgm:presLayoutVars>
      </dgm:prSet>
      <dgm:spPr/>
    </dgm:pt>
    <dgm:pt modelId="{5B2805D6-B157-4366-9896-89AABE2AC9B1}" type="pres">
      <dgm:prSet presAssocID="{7AA8F1AF-6BF1-4829-A04A-23979C9B069A}" presName="sibTrans" presStyleCnt="0"/>
      <dgm:spPr/>
    </dgm:pt>
    <dgm:pt modelId="{35F47257-308C-4920-BD22-98526E0CCFA5}" type="pres">
      <dgm:prSet presAssocID="{172DDC2E-FAB9-489D-899A-61E2E3F9CDCE}" presName="compNode" presStyleCnt="0"/>
      <dgm:spPr/>
    </dgm:pt>
    <dgm:pt modelId="{84A3253C-110C-4618-8F3C-0580826C74F4}" type="pres">
      <dgm:prSet presAssocID="{172DDC2E-FAB9-489D-899A-61E2E3F9CDCE}" presName="iconBgRect" presStyleLbl="bgShp" presStyleIdx="3" presStyleCnt="4"/>
      <dgm:spPr>
        <a:prstGeom prst="round2DiagRect">
          <a:avLst>
            <a:gd name="adj1" fmla="val 29727"/>
            <a:gd name="adj2" fmla="val 0"/>
          </a:avLst>
        </a:prstGeom>
      </dgm:spPr>
    </dgm:pt>
    <dgm:pt modelId="{FFAB6E4A-57DD-40FC-BAAF-692D2E2D1B68}" type="pres">
      <dgm:prSet presAssocID="{172DDC2E-FAB9-489D-899A-61E2E3F9CDC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Koala outline"/>
        </a:ext>
      </dgm:extLst>
    </dgm:pt>
    <dgm:pt modelId="{E6973DEF-AF95-4DB4-AEEF-12DE999E3375}" type="pres">
      <dgm:prSet presAssocID="{172DDC2E-FAB9-489D-899A-61E2E3F9CDCE}" presName="spaceRect" presStyleCnt="0"/>
      <dgm:spPr/>
    </dgm:pt>
    <dgm:pt modelId="{BBAE299E-8BB2-4C1A-BE4A-8D597390E40F}" type="pres">
      <dgm:prSet presAssocID="{172DDC2E-FAB9-489D-899A-61E2E3F9CDCE}" presName="textRect" presStyleLbl="revTx" presStyleIdx="3" presStyleCnt="4">
        <dgm:presLayoutVars>
          <dgm:chMax val="1"/>
          <dgm:chPref val="1"/>
        </dgm:presLayoutVars>
      </dgm:prSet>
      <dgm:spPr/>
    </dgm:pt>
  </dgm:ptLst>
  <dgm:cxnLst>
    <dgm:cxn modelId="{CC6C3202-D01F-4E9B-8C18-23C411899277}" type="presOf" srcId="{172DDC2E-FAB9-489D-899A-61E2E3F9CDCE}" destId="{BBAE299E-8BB2-4C1A-BE4A-8D597390E40F}" srcOrd="0" destOrd="0" presId="urn:microsoft.com/office/officeart/2018/5/layout/IconLeafLabelList"/>
    <dgm:cxn modelId="{B126511F-11FF-4EDD-85D7-D89737033340}" type="presOf" srcId="{34FF870C-5D9B-4878-9827-A3D8F8D3B4C3}" destId="{D2FA40C6-C0ED-46A3-92CE-B081053B2BA8}" srcOrd="0" destOrd="0" presId="urn:microsoft.com/office/officeart/2018/5/layout/IconLeafLabelList"/>
    <dgm:cxn modelId="{FA3ECF3F-F2D7-4808-8F32-35657BC1DF89}" type="presOf" srcId="{193252BB-1661-4EF1-B4B4-B609E884D6B5}" destId="{B2757675-DFB6-4B33-9701-161572571D2B}" srcOrd="0" destOrd="0" presId="urn:microsoft.com/office/officeart/2018/5/layout/IconLeafLabelList"/>
    <dgm:cxn modelId="{AF87936A-E707-4291-9B8F-24C2B225DA1A}" srcId="{34FF870C-5D9B-4878-9827-A3D8F8D3B4C3}" destId="{172DDC2E-FAB9-489D-899A-61E2E3F9CDCE}" srcOrd="3" destOrd="0" parTransId="{7D43FCAE-7AD3-4EC9-B268-A1DDE720512D}" sibTransId="{4965060E-64A6-4C2F-ADAC-B7504D355781}"/>
    <dgm:cxn modelId="{0142AA57-1114-4FF7-A0EE-ACD949E10034}" srcId="{34FF870C-5D9B-4878-9827-A3D8F8D3B4C3}" destId="{3FE3CD40-A8BC-4ADC-94EA-C04194072A67}" srcOrd="2" destOrd="0" parTransId="{B93F71A5-5940-4ED7-AD5A-8E131515E046}" sibTransId="{7AA8F1AF-6BF1-4829-A04A-23979C9B069A}"/>
    <dgm:cxn modelId="{E2E70FC4-46E8-45BC-92CB-A18462BD01D6}" type="presOf" srcId="{3FE3CD40-A8BC-4ADC-94EA-C04194072A67}" destId="{14AA4335-7284-4A3A-9176-134227185F3D}" srcOrd="0" destOrd="0" presId="urn:microsoft.com/office/officeart/2018/5/layout/IconLeafLabelList"/>
    <dgm:cxn modelId="{8EA71CEF-7704-4E4A-ABDE-43DDD58F0E76}" srcId="{34FF870C-5D9B-4878-9827-A3D8F8D3B4C3}" destId="{12E2A3D8-52C0-4449-AA1C-DA57FCE79BB4}" srcOrd="1" destOrd="0" parTransId="{35705965-71EE-4BF6-9C67-51ED91ADA606}" sibTransId="{77348FD7-7A0B-4D70-9378-41157C32CDFA}"/>
    <dgm:cxn modelId="{D71629F2-1070-4987-A1A3-5D7FCC0BEF6C}" type="presOf" srcId="{12E2A3D8-52C0-4449-AA1C-DA57FCE79BB4}" destId="{0E6B4D6A-B029-4BCA-9A70-96C00AC20D98}" srcOrd="0" destOrd="0" presId="urn:microsoft.com/office/officeart/2018/5/layout/IconLeafLabelList"/>
    <dgm:cxn modelId="{095425F3-197C-4E69-84D5-0C51196EF1C6}" srcId="{34FF870C-5D9B-4878-9827-A3D8F8D3B4C3}" destId="{193252BB-1661-4EF1-B4B4-B609E884D6B5}" srcOrd="0" destOrd="0" parTransId="{5A04EF90-0F09-4424-BA8F-063E80337D8E}" sibTransId="{54292CB0-011E-4706-9294-372AD5816BB9}"/>
    <dgm:cxn modelId="{CFFB4A70-BD6C-4082-9DB4-48041D051C82}" type="presParOf" srcId="{D2FA40C6-C0ED-46A3-92CE-B081053B2BA8}" destId="{4F71816B-273C-49A1-A458-BCE14C9FAD7C}" srcOrd="0" destOrd="0" presId="urn:microsoft.com/office/officeart/2018/5/layout/IconLeafLabelList"/>
    <dgm:cxn modelId="{697C797D-B0A3-487C-82FB-C6242AC02007}" type="presParOf" srcId="{4F71816B-273C-49A1-A458-BCE14C9FAD7C}" destId="{23A2EDD9-C89F-49C9-AE4A-D6196B4CA219}" srcOrd="0" destOrd="0" presId="urn:microsoft.com/office/officeart/2018/5/layout/IconLeafLabelList"/>
    <dgm:cxn modelId="{DF512F07-EEDC-4E6F-8099-188C14ECF869}" type="presParOf" srcId="{4F71816B-273C-49A1-A458-BCE14C9FAD7C}" destId="{AFF6CE53-2172-43E4-BC33-3C48272DDCF0}" srcOrd="1" destOrd="0" presId="urn:microsoft.com/office/officeart/2018/5/layout/IconLeafLabelList"/>
    <dgm:cxn modelId="{9D5B3B65-8825-47E0-95F3-9A1D2B1E6DD6}" type="presParOf" srcId="{4F71816B-273C-49A1-A458-BCE14C9FAD7C}" destId="{8CFED58E-CED6-48CB-AD6E-8A220711C954}" srcOrd="2" destOrd="0" presId="urn:microsoft.com/office/officeart/2018/5/layout/IconLeafLabelList"/>
    <dgm:cxn modelId="{1E9B72B2-2AB0-418C-94B5-6567B0CCC879}" type="presParOf" srcId="{4F71816B-273C-49A1-A458-BCE14C9FAD7C}" destId="{B2757675-DFB6-4B33-9701-161572571D2B}" srcOrd="3" destOrd="0" presId="urn:microsoft.com/office/officeart/2018/5/layout/IconLeafLabelList"/>
    <dgm:cxn modelId="{9CC74391-EA3B-44EE-9675-FD9F5E5D4ACA}" type="presParOf" srcId="{D2FA40C6-C0ED-46A3-92CE-B081053B2BA8}" destId="{0CC9781A-1AA8-4284-8FB2-219024F747C2}" srcOrd="1" destOrd="0" presId="urn:microsoft.com/office/officeart/2018/5/layout/IconLeafLabelList"/>
    <dgm:cxn modelId="{70EBF731-D845-4115-85E4-8BCBFACBCAC9}" type="presParOf" srcId="{D2FA40C6-C0ED-46A3-92CE-B081053B2BA8}" destId="{344A5AAA-25D1-4E6C-8EC1-77BE85CFE61B}" srcOrd="2" destOrd="0" presId="urn:microsoft.com/office/officeart/2018/5/layout/IconLeafLabelList"/>
    <dgm:cxn modelId="{B86CE153-929D-4EC0-9FFE-3471B1B2780F}" type="presParOf" srcId="{344A5AAA-25D1-4E6C-8EC1-77BE85CFE61B}" destId="{FD42F4A3-B058-40DE-ADDB-DB8DECB8D761}" srcOrd="0" destOrd="0" presId="urn:microsoft.com/office/officeart/2018/5/layout/IconLeafLabelList"/>
    <dgm:cxn modelId="{3C4A7F97-FEB8-4503-BE47-9361A774A0D0}" type="presParOf" srcId="{344A5AAA-25D1-4E6C-8EC1-77BE85CFE61B}" destId="{D55A7622-E786-4C15-8119-14C31E8933F4}" srcOrd="1" destOrd="0" presId="urn:microsoft.com/office/officeart/2018/5/layout/IconLeafLabelList"/>
    <dgm:cxn modelId="{1272AC54-5D56-4DE1-A632-B7BBF68ACCC7}" type="presParOf" srcId="{344A5AAA-25D1-4E6C-8EC1-77BE85CFE61B}" destId="{EF22CD43-8D62-405C-97DC-EC07073B2233}" srcOrd="2" destOrd="0" presId="urn:microsoft.com/office/officeart/2018/5/layout/IconLeafLabelList"/>
    <dgm:cxn modelId="{5965A3A1-B8F5-45FC-94C0-53BC3B23D3C2}" type="presParOf" srcId="{344A5AAA-25D1-4E6C-8EC1-77BE85CFE61B}" destId="{0E6B4D6A-B029-4BCA-9A70-96C00AC20D98}" srcOrd="3" destOrd="0" presId="urn:microsoft.com/office/officeart/2018/5/layout/IconLeafLabelList"/>
    <dgm:cxn modelId="{19883DF8-CABD-4EC6-AE31-F7E913292537}" type="presParOf" srcId="{D2FA40C6-C0ED-46A3-92CE-B081053B2BA8}" destId="{CA0A6FBD-ADE0-4E04-A6B3-8B1C6AF90FDC}" srcOrd="3" destOrd="0" presId="urn:microsoft.com/office/officeart/2018/5/layout/IconLeafLabelList"/>
    <dgm:cxn modelId="{CB1CFA9E-6A3E-4CBD-AC33-3999CD25B825}" type="presParOf" srcId="{D2FA40C6-C0ED-46A3-92CE-B081053B2BA8}" destId="{F6C03223-DBB8-4146-A6EE-B6161D72D6BD}" srcOrd="4" destOrd="0" presId="urn:microsoft.com/office/officeart/2018/5/layout/IconLeafLabelList"/>
    <dgm:cxn modelId="{6F626D3A-187F-4BE4-8DD0-9218FD4145F6}" type="presParOf" srcId="{F6C03223-DBB8-4146-A6EE-B6161D72D6BD}" destId="{4E933F79-CA02-44F8-8173-9FAE8FC6DC4A}" srcOrd="0" destOrd="0" presId="urn:microsoft.com/office/officeart/2018/5/layout/IconLeafLabelList"/>
    <dgm:cxn modelId="{132831B8-8E74-4315-B890-D74E127048E4}" type="presParOf" srcId="{F6C03223-DBB8-4146-A6EE-B6161D72D6BD}" destId="{63ECC8EA-3350-4280-A72A-32C3BEA226F4}" srcOrd="1" destOrd="0" presId="urn:microsoft.com/office/officeart/2018/5/layout/IconLeafLabelList"/>
    <dgm:cxn modelId="{7444FE4B-2DA6-4FAB-8BE9-F366D9F3BA5F}" type="presParOf" srcId="{F6C03223-DBB8-4146-A6EE-B6161D72D6BD}" destId="{4FD6D789-9734-4E15-BEA3-2063E3417B68}" srcOrd="2" destOrd="0" presId="urn:microsoft.com/office/officeart/2018/5/layout/IconLeafLabelList"/>
    <dgm:cxn modelId="{DB55E243-EBBC-467F-B7C9-AEB22E3D4502}" type="presParOf" srcId="{F6C03223-DBB8-4146-A6EE-B6161D72D6BD}" destId="{14AA4335-7284-4A3A-9176-134227185F3D}" srcOrd="3" destOrd="0" presId="urn:microsoft.com/office/officeart/2018/5/layout/IconLeafLabelList"/>
    <dgm:cxn modelId="{E8F3938E-6D27-48D2-95CE-E9CAA1F2624E}" type="presParOf" srcId="{D2FA40C6-C0ED-46A3-92CE-B081053B2BA8}" destId="{5B2805D6-B157-4366-9896-89AABE2AC9B1}" srcOrd="5" destOrd="0" presId="urn:microsoft.com/office/officeart/2018/5/layout/IconLeafLabelList"/>
    <dgm:cxn modelId="{6B3EFF2E-55CE-4A3E-BFE5-B3159AFDB7D4}" type="presParOf" srcId="{D2FA40C6-C0ED-46A3-92CE-B081053B2BA8}" destId="{35F47257-308C-4920-BD22-98526E0CCFA5}" srcOrd="6" destOrd="0" presId="urn:microsoft.com/office/officeart/2018/5/layout/IconLeafLabelList"/>
    <dgm:cxn modelId="{91B65FCD-560A-41FC-9628-C8421E6CFC17}" type="presParOf" srcId="{35F47257-308C-4920-BD22-98526E0CCFA5}" destId="{84A3253C-110C-4618-8F3C-0580826C74F4}" srcOrd="0" destOrd="0" presId="urn:microsoft.com/office/officeart/2018/5/layout/IconLeafLabelList"/>
    <dgm:cxn modelId="{548A1E61-DC34-4DCC-93FA-AAAB1600AB30}" type="presParOf" srcId="{35F47257-308C-4920-BD22-98526E0CCFA5}" destId="{FFAB6E4A-57DD-40FC-BAAF-692D2E2D1B68}" srcOrd="1" destOrd="0" presId="urn:microsoft.com/office/officeart/2018/5/layout/IconLeafLabelList"/>
    <dgm:cxn modelId="{7C5A842F-9346-4C5C-A763-1A9C25E74FC3}" type="presParOf" srcId="{35F47257-308C-4920-BD22-98526E0CCFA5}" destId="{E6973DEF-AF95-4DB4-AEEF-12DE999E3375}" srcOrd="2" destOrd="0" presId="urn:microsoft.com/office/officeart/2018/5/layout/IconLeafLabelList"/>
    <dgm:cxn modelId="{29A94432-9C27-4A8D-B6C8-0A0BF7642CF0}" type="presParOf" srcId="{35F47257-308C-4920-BD22-98526E0CCFA5}" destId="{BBAE299E-8BB2-4C1A-BE4A-8D597390E40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CFA10-67A2-4BF8-B9BE-2A1E13FE6CBE}" type="doc">
      <dgm:prSet loTypeId="urn:microsoft.com/office/officeart/2009/layout/CircleArrowProcess" loCatId="cycle" qsTypeId="urn:microsoft.com/office/officeart/2005/8/quickstyle/simple5" qsCatId="simple" csTypeId="urn:microsoft.com/office/officeart/2005/8/colors/accent1_1" csCatId="accent1" phldr="1"/>
      <dgm:spPr/>
      <dgm:t>
        <a:bodyPr/>
        <a:lstStyle/>
        <a:p>
          <a:endParaRPr lang="en-US"/>
        </a:p>
      </dgm:t>
    </dgm:pt>
    <dgm:pt modelId="{7763C42B-BB13-4310-A174-28258521341D}">
      <dgm:prSet/>
      <dgm:spPr/>
      <dgm:t>
        <a:bodyPr/>
        <a:lstStyle/>
        <a:p>
          <a:r>
            <a:rPr lang="en-US" baseline="0" dirty="0"/>
            <a:t>Every technology is an extension of a human being</a:t>
          </a:r>
          <a:endParaRPr lang="en-US" dirty="0"/>
        </a:p>
      </dgm:t>
    </dgm:pt>
    <dgm:pt modelId="{0B198F41-8888-4B02-AED0-1519399EFFA3}" type="parTrans" cxnId="{4AE48F3C-DCEC-4820-AA28-DF783FFD887E}">
      <dgm:prSet/>
      <dgm:spPr/>
      <dgm:t>
        <a:bodyPr/>
        <a:lstStyle/>
        <a:p>
          <a:endParaRPr lang="en-US"/>
        </a:p>
      </dgm:t>
    </dgm:pt>
    <dgm:pt modelId="{1C8EF39D-D629-4E43-9868-EC953A9A0684}" type="sibTrans" cxnId="{4AE48F3C-DCEC-4820-AA28-DF783FFD887E}">
      <dgm:prSet/>
      <dgm:spPr/>
      <dgm:t>
        <a:bodyPr/>
        <a:lstStyle/>
        <a:p>
          <a:endParaRPr lang="en-US"/>
        </a:p>
      </dgm:t>
    </dgm:pt>
    <dgm:pt modelId="{C9CC3D9B-3A90-4898-9EAA-AE3A43797B1E}">
      <dgm:prSet/>
      <dgm:spPr/>
      <dgm:t>
        <a:bodyPr/>
        <a:lstStyle/>
        <a:p>
          <a:r>
            <a:rPr lang="en-US" baseline="0" dirty="0"/>
            <a:t>Every technology is simultaneously an amputation</a:t>
          </a:r>
          <a:endParaRPr lang="en-US" dirty="0"/>
        </a:p>
      </dgm:t>
    </dgm:pt>
    <dgm:pt modelId="{B143ECC5-45C1-4BAD-87B9-EFCFD5DC5B15}" type="parTrans" cxnId="{D6BC6677-C4C9-4D92-B4C7-D8FF477AD409}">
      <dgm:prSet/>
      <dgm:spPr/>
      <dgm:t>
        <a:bodyPr/>
        <a:lstStyle/>
        <a:p>
          <a:endParaRPr lang="en-US"/>
        </a:p>
      </dgm:t>
    </dgm:pt>
    <dgm:pt modelId="{93D1A636-7387-44FD-8647-90789BBD2187}" type="sibTrans" cxnId="{D6BC6677-C4C9-4D92-B4C7-D8FF477AD409}">
      <dgm:prSet/>
      <dgm:spPr/>
      <dgm:t>
        <a:bodyPr/>
        <a:lstStyle/>
        <a:p>
          <a:endParaRPr lang="en-US"/>
        </a:p>
      </dgm:t>
    </dgm:pt>
    <dgm:pt modelId="{0AA16165-52F9-4788-A6AD-4E66FE998760}" type="pres">
      <dgm:prSet presAssocID="{F23CFA10-67A2-4BF8-B9BE-2A1E13FE6CBE}" presName="Name0" presStyleCnt="0">
        <dgm:presLayoutVars>
          <dgm:chMax val="7"/>
          <dgm:chPref val="7"/>
          <dgm:dir/>
          <dgm:animLvl val="lvl"/>
        </dgm:presLayoutVars>
      </dgm:prSet>
      <dgm:spPr/>
    </dgm:pt>
    <dgm:pt modelId="{E736E0C2-A20E-4E5D-A0E2-D1ECA4063AF2}" type="pres">
      <dgm:prSet presAssocID="{7763C42B-BB13-4310-A174-28258521341D}" presName="Accent1" presStyleCnt="0"/>
      <dgm:spPr/>
    </dgm:pt>
    <dgm:pt modelId="{A063B69E-8540-4073-8EDB-D55F8A1F9CC5}" type="pres">
      <dgm:prSet presAssocID="{7763C42B-BB13-4310-A174-28258521341D}" presName="Accent" presStyleLbl="node1" presStyleIdx="0" presStyleCnt="2"/>
      <dgm:spPr/>
    </dgm:pt>
    <dgm:pt modelId="{86B85506-7158-4CBB-BDB1-554706918358}" type="pres">
      <dgm:prSet presAssocID="{7763C42B-BB13-4310-A174-28258521341D}" presName="Parent1" presStyleLbl="revTx" presStyleIdx="0" presStyleCnt="2">
        <dgm:presLayoutVars>
          <dgm:chMax val="1"/>
          <dgm:chPref val="1"/>
          <dgm:bulletEnabled val="1"/>
        </dgm:presLayoutVars>
      </dgm:prSet>
      <dgm:spPr/>
    </dgm:pt>
    <dgm:pt modelId="{6A8B91A8-515E-45F3-A159-80872712FA0B}" type="pres">
      <dgm:prSet presAssocID="{C9CC3D9B-3A90-4898-9EAA-AE3A43797B1E}" presName="Accent2" presStyleCnt="0"/>
      <dgm:spPr/>
    </dgm:pt>
    <dgm:pt modelId="{A1A696F5-CC96-491B-80AF-456B207AD5C7}" type="pres">
      <dgm:prSet presAssocID="{C9CC3D9B-3A90-4898-9EAA-AE3A43797B1E}" presName="Accent" presStyleLbl="node1" presStyleIdx="1" presStyleCnt="2"/>
      <dgm:spPr/>
    </dgm:pt>
    <dgm:pt modelId="{AF4166B7-0612-49F0-BCAF-3954994C3BAB}" type="pres">
      <dgm:prSet presAssocID="{C9CC3D9B-3A90-4898-9EAA-AE3A43797B1E}" presName="Parent2" presStyleLbl="revTx" presStyleIdx="1" presStyleCnt="2">
        <dgm:presLayoutVars>
          <dgm:chMax val="1"/>
          <dgm:chPref val="1"/>
          <dgm:bulletEnabled val="1"/>
        </dgm:presLayoutVars>
      </dgm:prSet>
      <dgm:spPr/>
    </dgm:pt>
  </dgm:ptLst>
  <dgm:cxnLst>
    <dgm:cxn modelId="{BEBD1506-21D8-4180-BC56-4D7CE5DF3FF8}" type="presOf" srcId="{7763C42B-BB13-4310-A174-28258521341D}" destId="{86B85506-7158-4CBB-BDB1-554706918358}" srcOrd="0" destOrd="0" presId="urn:microsoft.com/office/officeart/2009/layout/CircleArrowProcess"/>
    <dgm:cxn modelId="{2A471019-B021-4A89-9323-1B7DF98C8286}" type="presOf" srcId="{F23CFA10-67A2-4BF8-B9BE-2A1E13FE6CBE}" destId="{0AA16165-52F9-4788-A6AD-4E66FE998760}" srcOrd="0" destOrd="0" presId="urn:microsoft.com/office/officeart/2009/layout/CircleArrowProcess"/>
    <dgm:cxn modelId="{4AE48F3C-DCEC-4820-AA28-DF783FFD887E}" srcId="{F23CFA10-67A2-4BF8-B9BE-2A1E13FE6CBE}" destId="{7763C42B-BB13-4310-A174-28258521341D}" srcOrd="0" destOrd="0" parTransId="{0B198F41-8888-4B02-AED0-1519399EFFA3}" sibTransId="{1C8EF39D-D629-4E43-9868-EC953A9A0684}"/>
    <dgm:cxn modelId="{EE070B5C-FA6E-4E08-AE0B-AF1C8304A00D}" type="presOf" srcId="{C9CC3D9B-3A90-4898-9EAA-AE3A43797B1E}" destId="{AF4166B7-0612-49F0-BCAF-3954994C3BAB}" srcOrd="0" destOrd="0" presId="urn:microsoft.com/office/officeart/2009/layout/CircleArrowProcess"/>
    <dgm:cxn modelId="{D6BC6677-C4C9-4D92-B4C7-D8FF477AD409}" srcId="{F23CFA10-67A2-4BF8-B9BE-2A1E13FE6CBE}" destId="{C9CC3D9B-3A90-4898-9EAA-AE3A43797B1E}" srcOrd="1" destOrd="0" parTransId="{B143ECC5-45C1-4BAD-87B9-EFCFD5DC5B15}" sibTransId="{93D1A636-7387-44FD-8647-90789BBD2187}"/>
    <dgm:cxn modelId="{A13B7369-36F0-4420-98AD-4BA7CEC0D6D9}" type="presParOf" srcId="{0AA16165-52F9-4788-A6AD-4E66FE998760}" destId="{E736E0C2-A20E-4E5D-A0E2-D1ECA4063AF2}" srcOrd="0" destOrd="0" presId="urn:microsoft.com/office/officeart/2009/layout/CircleArrowProcess"/>
    <dgm:cxn modelId="{FC319F66-D51C-453A-8AD8-A9D63BDE78F2}" type="presParOf" srcId="{E736E0C2-A20E-4E5D-A0E2-D1ECA4063AF2}" destId="{A063B69E-8540-4073-8EDB-D55F8A1F9CC5}" srcOrd="0" destOrd="0" presId="urn:microsoft.com/office/officeart/2009/layout/CircleArrowProcess"/>
    <dgm:cxn modelId="{7F44F897-6D17-4B0E-8125-11C89C88EC4D}" type="presParOf" srcId="{0AA16165-52F9-4788-A6AD-4E66FE998760}" destId="{86B85506-7158-4CBB-BDB1-554706918358}" srcOrd="1" destOrd="0" presId="urn:microsoft.com/office/officeart/2009/layout/CircleArrowProcess"/>
    <dgm:cxn modelId="{1229C9DF-6E93-4EAD-9FE4-54C6360ED943}" type="presParOf" srcId="{0AA16165-52F9-4788-A6AD-4E66FE998760}" destId="{6A8B91A8-515E-45F3-A159-80872712FA0B}" srcOrd="2" destOrd="0" presId="urn:microsoft.com/office/officeart/2009/layout/CircleArrowProcess"/>
    <dgm:cxn modelId="{4C2CBA44-1F7A-41E3-941E-E64A22632E00}" type="presParOf" srcId="{6A8B91A8-515E-45F3-A159-80872712FA0B}" destId="{A1A696F5-CC96-491B-80AF-456B207AD5C7}" srcOrd="0" destOrd="0" presId="urn:microsoft.com/office/officeart/2009/layout/CircleArrowProcess"/>
    <dgm:cxn modelId="{530684C2-7CE6-464F-8F89-BEF72027BB02}" type="presParOf" srcId="{0AA16165-52F9-4788-A6AD-4E66FE998760}" destId="{AF4166B7-0612-49F0-BCAF-3954994C3BAB}"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821CB-5134-4748-A864-75DD7573332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D589482-F44B-4BD7-8660-AF5F3360EE2E}">
      <dgm:prSet/>
      <dgm:spPr/>
      <dgm:t>
        <a:bodyPr/>
        <a:lstStyle/>
        <a:p>
          <a:pPr>
            <a:lnSpc>
              <a:spcPct val="100000"/>
            </a:lnSpc>
            <a:defRPr cap="all"/>
          </a:pPr>
          <a:r>
            <a:rPr lang="en-US" b="1" baseline="0" dirty="0"/>
            <a:t>Writing</a:t>
          </a:r>
          <a:r>
            <a:rPr lang="en-US" baseline="0" dirty="0"/>
            <a:t>: We no longer pass on oral stories and traditions</a:t>
          </a:r>
          <a:endParaRPr lang="en-US" dirty="0"/>
        </a:p>
      </dgm:t>
    </dgm:pt>
    <dgm:pt modelId="{1182FCF3-4920-46F0-A364-CCA51A56129F}" type="parTrans" cxnId="{ECFA30B2-01E6-4B5C-B2E4-CF191984C904}">
      <dgm:prSet/>
      <dgm:spPr/>
      <dgm:t>
        <a:bodyPr/>
        <a:lstStyle/>
        <a:p>
          <a:endParaRPr lang="en-US"/>
        </a:p>
      </dgm:t>
    </dgm:pt>
    <dgm:pt modelId="{4D34F647-0DC8-4613-A109-D78C345FCE94}" type="sibTrans" cxnId="{ECFA30B2-01E6-4B5C-B2E4-CF191984C904}">
      <dgm:prSet/>
      <dgm:spPr/>
      <dgm:t>
        <a:bodyPr/>
        <a:lstStyle/>
        <a:p>
          <a:endParaRPr lang="en-US"/>
        </a:p>
      </dgm:t>
    </dgm:pt>
    <dgm:pt modelId="{E6D13027-5A21-4250-8250-328C2B0B7EBF}">
      <dgm:prSet/>
      <dgm:spPr/>
      <dgm:t>
        <a:bodyPr/>
        <a:lstStyle/>
        <a:p>
          <a:pPr>
            <a:lnSpc>
              <a:spcPct val="100000"/>
            </a:lnSpc>
            <a:defRPr cap="all"/>
          </a:pPr>
          <a:r>
            <a:rPr lang="en-US" b="1" baseline="0" dirty="0"/>
            <a:t>Printing Press: </a:t>
          </a:r>
          <a:r>
            <a:rPr lang="en-US" baseline="0" dirty="0"/>
            <a:t> we no longer need anyone to help us understand what is written</a:t>
          </a:r>
          <a:endParaRPr lang="en-US" dirty="0"/>
        </a:p>
      </dgm:t>
    </dgm:pt>
    <dgm:pt modelId="{7D9C9707-8710-4781-A5F6-0E2A71077822}" type="parTrans" cxnId="{ABE2FA3A-FDF9-4A2E-BFBC-B43FC6B5C315}">
      <dgm:prSet/>
      <dgm:spPr/>
      <dgm:t>
        <a:bodyPr/>
        <a:lstStyle/>
        <a:p>
          <a:endParaRPr lang="en-US"/>
        </a:p>
      </dgm:t>
    </dgm:pt>
    <dgm:pt modelId="{ED1166D7-4202-49F5-B736-3AB2864B4FC3}" type="sibTrans" cxnId="{ABE2FA3A-FDF9-4A2E-BFBC-B43FC6B5C315}">
      <dgm:prSet/>
      <dgm:spPr/>
      <dgm:t>
        <a:bodyPr/>
        <a:lstStyle/>
        <a:p>
          <a:endParaRPr lang="en-US"/>
        </a:p>
      </dgm:t>
    </dgm:pt>
    <dgm:pt modelId="{D1C192DE-1125-479F-99D0-0BE62F1A3B89}">
      <dgm:prSet/>
      <dgm:spPr/>
      <dgm:t>
        <a:bodyPr/>
        <a:lstStyle/>
        <a:p>
          <a:pPr>
            <a:lnSpc>
              <a:spcPct val="100000"/>
            </a:lnSpc>
            <a:defRPr cap="all"/>
          </a:pPr>
          <a:r>
            <a:rPr lang="en-US" b="1" baseline="0" dirty="0"/>
            <a:t>Internet</a:t>
          </a:r>
          <a:r>
            <a:rPr lang="en-US" baseline="0" dirty="0"/>
            <a:t>: We have everything collected and retrieved for us</a:t>
          </a:r>
          <a:endParaRPr lang="en-US" dirty="0"/>
        </a:p>
      </dgm:t>
    </dgm:pt>
    <dgm:pt modelId="{FD4D60EA-196A-4864-A6E1-251FBF6BD1B2}" type="parTrans" cxnId="{5394FC2D-67C4-45B6-A1DA-3C424BF9E298}">
      <dgm:prSet/>
      <dgm:spPr/>
      <dgm:t>
        <a:bodyPr/>
        <a:lstStyle/>
        <a:p>
          <a:endParaRPr lang="en-US"/>
        </a:p>
      </dgm:t>
    </dgm:pt>
    <dgm:pt modelId="{328A148B-0488-49D0-B6E7-454824A1F13D}" type="sibTrans" cxnId="{5394FC2D-67C4-45B6-A1DA-3C424BF9E298}">
      <dgm:prSet/>
      <dgm:spPr/>
      <dgm:t>
        <a:bodyPr/>
        <a:lstStyle/>
        <a:p>
          <a:endParaRPr lang="en-US"/>
        </a:p>
      </dgm:t>
    </dgm:pt>
    <dgm:pt modelId="{C60E0C4C-F9F9-4778-93FD-6D0EB9FE09FE}">
      <dgm:prSet/>
      <dgm:spPr/>
      <dgm:t>
        <a:bodyPr/>
        <a:lstStyle/>
        <a:p>
          <a:pPr>
            <a:lnSpc>
              <a:spcPct val="100000"/>
            </a:lnSpc>
            <a:defRPr cap="all"/>
          </a:pPr>
          <a:r>
            <a:rPr lang="en-US" b="1" baseline="0" dirty="0"/>
            <a:t>Artificial Intelligence</a:t>
          </a:r>
          <a:r>
            <a:rPr lang="en-US" baseline="0" dirty="0"/>
            <a:t>: We no longer have to correlate and aggregate</a:t>
          </a:r>
          <a:endParaRPr lang="en-US" dirty="0"/>
        </a:p>
      </dgm:t>
    </dgm:pt>
    <dgm:pt modelId="{B4C79FEA-0AEB-4800-A4BA-26AFD7A168F9}" type="parTrans" cxnId="{1B7387B3-142F-4FB8-BB8D-2CAC2788F8FE}">
      <dgm:prSet/>
      <dgm:spPr/>
      <dgm:t>
        <a:bodyPr/>
        <a:lstStyle/>
        <a:p>
          <a:endParaRPr lang="en-US"/>
        </a:p>
      </dgm:t>
    </dgm:pt>
    <dgm:pt modelId="{CE11DED3-AC44-41BD-8AD2-FC962B889CAE}" type="sibTrans" cxnId="{1B7387B3-142F-4FB8-BB8D-2CAC2788F8FE}">
      <dgm:prSet/>
      <dgm:spPr/>
      <dgm:t>
        <a:bodyPr/>
        <a:lstStyle/>
        <a:p>
          <a:endParaRPr lang="en-US"/>
        </a:p>
      </dgm:t>
    </dgm:pt>
    <dgm:pt modelId="{34065B26-A489-489E-9536-F8C554AABBB7}" type="pres">
      <dgm:prSet presAssocID="{351821CB-5134-4748-A864-75DD75733322}" presName="root" presStyleCnt="0">
        <dgm:presLayoutVars>
          <dgm:dir/>
          <dgm:resizeHandles val="exact"/>
        </dgm:presLayoutVars>
      </dgm:prSet>
      <dgm:spPr/>
    </dgm:pt>
    <dgm:pt modelId="{DAE15B18-CE05-4CD7-BCB1-FBAB5033534E}" type="pres">
      <dgm:prSet presAssocID="{AD589482-F44B-4BD7-8660-AF5F3360EE2E}" presName="compNode" presStyleCnt="0"/>
      <dgm:spPr/>
    </dgm:pt>
    <dgm:pt modelId="{94439956-708C-4897-B3B9-8EE43756736A}" type="pres">
      <dgm:prSet presAssocID="{AD589482-F44B-4BD7-8660-AF5F3360EE2E}" presName="iconBgRect" presStyleLbl="bgShp" presStyleIdx="0" presStyleCnt="4"/>
      <dgm:spPr>
        <a:prstGeom prst="round2DiagRect">
          <a:avLst>
            <a:gd name="adj1" fmla="val 29727"/>
            <a:gd name="adj2" fmla="val 0"/>
          </a:avLst>
        </a:prstGeom>
      </dgm:spPr>
    </dgm:pt>
    <dgm:pt modelId="{8FAAFC19-2481-4843-96F3-51D0985F0C77}" type="pres">
      <dgm:prSet presAssocID="{AD589482-F44B-4BD7-8660-AF5F3360EE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ABCD0AB5-8ECB-49ED-BC78-F4F4F2820C54}" type="pres">
      <dgm:prSet presAssocID="{AD589482-F44B-4BD7-8660-AF5F3360EE2E}" presName="spaceRect" presStyleCnt="0"/>
      <dgm:spPr/>
    </dgm:pt>
    <dgm:pt modelId="{F38BF387-020A-4809-BEDF-0BBCEB3BE76D}" type="pres">
      <dgm:prSet presAssocID="{AD589482-F44B-4BD7-8660-AF5F3360EE2E}" presName="textRect" presStyleLbl="revTx" presStyleIdx="0" presStyleCnt="4">
        <dgm:presLayoutVars>
          <dgm:chMax val="1"/>
          <dgm:chPref val="1"/>
        </dgm:presLayoutVars>
      </dgm:prSet>
      <dgm:spPr/>
    </dgm:pt>
    <dgm:pt modelId="{F98BF4CD-4D99-46EB-8797-D1BE3DD83F3B}" type="pres">
      <dgm:prSet presAssocID="{4D34F647-0DC8-4613-A109-D78C345FCE94}" presName="sibTrans" presStyleCnt="0"/>
      <dgm:spPr/>
    </dgm:pt>
    <dgm:pt modelId="{8DD04EA0-2BA1-4CE0-89CE-1818E8CE73B5}" type="pres">
      <dgm:prSet presAssocID="{E6D13027-5A21-4250-8250-328C2B0B7EBF}" presName="compNode" presStyleCnt="0"/>
      <dgm:spPr/>
    </dgm:pt>
    <dgm:pt modelId="{77071AC4-568D-4493-A54B-E035042F000C}" type="pres">
      <dgm:prSet presAssocID="{E6D13027-5A21-4250-8250-328C2B0B7EBF}" presName="iconBgRect" presStyleLbl="bgShp" presStyleIdx="1" presStyleCnt="4"/>
      <dgm:spPr>
        <a:prstGeom prst="round2DiagRect">
          <a:avLst>
            <a:gd name="adj1" fmla="val 29727"/>
            <a:gd name="adj2" fmla="val 0"/>
          </a:avLst>
        </a:prstGeom>
      </dgm:spPr>
    </dgm:pt>
    <dgm:pt modelId="{CD2E78D6-BC8E-4146-8EB0-B5FF70875A48}" type="pres">
      <dgm:prSet presAssocID="{E6D13027-5A21-4250-8250-328C2B0B7E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inter"/>
        </a:ext>
      </dgm:extLst>
    </dgm:pt>
    <dgm:pt modelId="{F6167E58-8A6F-49B0-A1C6-642A6BC340A2}" type="pres">
      <dgm:prSet presAssocID="{E6D13027-5A21-4250-8250-328C2B0B7EBF}" presName="spaceRect" presStyleCnt="0"/>
      <dgm:spPr/>
    </dgm:pt>
    <dgm:pt modelId="{B765E882-BC8A-44F8-A0F8-BD23D10FCEE9}" type="pres">
      <dgm:prSet presAssocID="{E6D13027-5A21-4250-8250-328C2B0B7EBF}" presName="textRect" presStyleLbl="revTx" presStyleIdx="1" presStyleCnt="4">
        <dgm:presLayoutVars>
          <dgm:chMax val="1"/>
          <dgm:chPref val="1"/>
        </dgm:presLayoutVars>
      </dgm:prSet>
      <dgm:spPr/>
    </dgm:pt>
    <dgm:pt modelId="{20551A8D-98B7-454F-ABFA-EB6D5D1D2FCC}" type="pres">
      <dgm:prSet presAssocID="{ED1166D7-4202-49F5-B736-3AB2864B4FC3}" presName="sibTrans" presStyleCnt="0"/>
      <dgm:spPr/>
    </dgm:pt>
    <dgm:pt modelId="{B2FF820E-0442-4CF7-A021-9931D120C3CC}" type="pres">
      <dgm:prSet presAssocID="{D1C192DE-1125-479F-99D0-0BE62F1A3B89}" presName="compNode" presStyleCnt="0"/>
      <dgm:spPr/>
    </dgm:pt>
    <dgm:pt modelId="{90CD1AE9-9FD1-41C9-95AD-DE6570E049ED}" type="pres">
      <dgm:prSet presAssocID="{D1C192DE-1125-479F-99D0-0BE62F1A3B89}" presName="iconBgRect" presStyleLbl="bgShp" presStyleIdx="2" presStyleCnt="4"/>
      <dgm:spPr>
        <a:prstGeom prst="round2DiagRect">
          <a:avLst>
            <a:gd name="adj1" fmla="val 29727"/>
            <a:gd name="adj2" fmla="val 0"/>
          </a:avLst>
        </a:prstGeom>
      </dgm:spPr>
    </dgm:pt>
    <dgm:pt modelId="{AA356C45-72A3-4B00-AE7F-E3F7F4F80F72}" type="pres">
      <dgm:prSet presAssocID="{D1C192DE-1125-479F-99D0-0BE62F1A3B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ternet"/>
        </a:ext>
      </dgm:extLst>
    </dgm:pt>
    <dgm:pt modelId="{3DF06A60-5A11-4169-9EFD-DFE5E3EBFD63}" type="pres">
      <dgm:prSet presAssocID="{D1C192DE-1125-479F-99D0-0BE62F1A3B89}" presName="spaceRect" presStyleCnt="0"/>
      <dgm:spPr/>
    </dgm:pt>
    <dgm:pt modelId="{06F3A3E5-49C0-4B95-BBE0-E6085B21D667}" type="pres">
      <dgm:prSet presAssocID="{D1C192DE-1125-479F-99D0-0BE62F1A3B89}" presName="textRect" presStyleLbl="revTx" presStyleIdx="2" presStyleCnt="4">
        <dgm:presLayoutVars>
          <dgm:chMax val="1"/>
          <dgm:chPref val="1"/>
        </dgm:presLayoutVars>
      </dgm:prSet>
      <dgm:spPr/>
    </dgm:pt>
    <dgm:pt modelId="{0BC3CABE-2EC6-48D7-BF6D-3BB7BA4AE159}" type="pres">
      <dgm:prSet presAssocID="{328A148B-0488-49D0-B6E7-454824A1F13D}" presName="sibTrans" presStyleCnt="0"/>
      <dgm:spPr/>
    </dgm:pt>
    <dgm:pt modelId="{A14EA1B8-B67A-4E39-B43F-DC845A81A5B2}" type="pres">
      <dgm:prSet presAssocID="{C60E0C4C-F9F9-4778-93FD-6D0EB9FE09FE}" presName="compNode" presStyleCnt="0"/>
      <dgm:spPr/>
    </dgm:pt>
    <dgm:pt modelId="{8CD4F5D5-0A81-4F0E-A5D4-B4EED3D4D424}" type="pres">
      <dgm:prSet presAssocID="{C60E0C4C-F9F9-4778-93FD-6D0EB9FE09FE}" presName="iconBgRect" presStyleLbl="bgShp" presStyleIdx="3" presStyleCnt="4"/>
      <dgm:spPr>
        <a:prstGeom prst="round2DiagRect">
          <a:avLst>
            <a:gd name="adj1" fmla="val 29727"/>
            <a:gd name="adj2" fmla="val 0"/>
          </a:avLst>
        </a:prstGeom>
      </dgm:spPr>
    </dgm:pt>
    <dgm:pt modelId="{E7A807BB-0D4B-4AED-97C2-44A83A2B6635}" type="pres">
      <dgm:prSet presAssocID="{C60E0C4C-F9F9-4778-93FD-6D0EB9FE09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05B6106F-5C10-4C26-B8F2-3F9B4F339CAF}" type="pres">
      <dgm:prSet presAssocID="{C60E0C4C-F9F9-4778-93FD-6D0EB9FE09FE}" presName="spaceRect" presStyleCnt="0"/>
      <dgm:spPr/>
    </dgm:pt>
    <dgm:pt modelId="{A994205F-2B99-42BB-AE87-48C9A34DEC3B}" type="pres">
      <dgm:prSet presAssocID="{C60E0C4C-F9F9-4778-93FD-6D0EB9FE09FE}" presName="textRect" presStyleLbl="revTx" presStyleIdx="3" presStyleCnt="4">
        <dgm:presLayoutVars>
          <dgm:chMax val="1"/>
          <dgm:chPref val="1"/>
        </dgm:presLayoutVars>
      </dgm:prSet>
      <dgm:spPr/>
    </dgm:pt>
  </dgm:ptLst>
  <dgm:cxnLst>
    <dgm:cxn modelId="{0717E802-6336-4854-8467-AD4E6ABA03E7}" type="presOf" srcId="{C60E0C4C-F9F9-4778-93FD-6D0EB9FE09FE}" destId="{A994205F-2B99-42BB-AE87-48C9A34DEC3B}" srcOrd="0" destOrd="0" presId="urn:microsoft.com/office/officeart/2018/5/layout/IconLeafLabelList"/>
    <dgm:cxn modelId="{5394FC2D-67C4-45B6-A1DA-3C424BF9E298}" srcId="{351821CB-5134-4748-A864-75DD75733322}" destId="{D1C192DE-1125-479F-99D0-0BE62F1A3B89}" srcOrd="2" destOrd="0" parTransId="{FD4D60EA-196A-4864-A6E1-251FBF6BD1B2}" sibTransId="{328A148B-0488-49D0-B6E7-454824A1F13D}"/>
    <dgm:cxn modelId="{FFD9233A-0AE1-477C-B270-8F0B37A04CC5}" type="presOf" srcId="{AD589482-F44B-4BD7-8660-AF5F3360EE2E}" destId="{F38BF387-020A-4809-BEDF-0BBCEB3BE76D}" srcOrd="0" destOrd="0" presId="urn:microsoft.com/office/officeart/2018/5/layout/IconLeafLabelList"/>
    <dgm:cxn modelId="{ABE2FA3A-FDF9-4A2E-BFBC-B43FC6B5C315}" srcId="{351821CB-5134-4748-A864-75DD75733322}" destId="{E6D13027-5A21-4250-8250-328C2B0B7EBF}" srcOrd="1" destOrd="0" parTransId="{7D9C9707-8710-4781-A5F6-0E2A71077822}" sibTransId="{ED1166D7-4202-49F5-B736-3AB2864B4FC3}"/>
    <dgm:cxn modelId="{539EBD73-2586-4A2C-B052-64E16F3442A5}" type="presOf" srcId="{E6D13027-5A21-4250-8250-328C2B0B7EBF}" destId="{B765E882-BC8A-44F8-A0F8-BD23D10FCEE9}" srcOrd="0" destOrd="0" presId="urn:microsoft.com/office/officeart/2018/5/layout/IconLeafLabelList"/>
    <dgm:cxn modelId="{51D4B692-2B28-401E-9DBB-DF7F245F0686}" type="presOf" srcId="{D1C192DE-1125-479F-99D0-0BE62F1A3B89}" destId="{06F3A3E5-49C0-4B95-BBE0-E6085B21D667}" srcOrd="0" destOrd="0" presId="urn:microsoft.com/office/officeart/2018/5/layout/IconLeafLabelList"/>
    <dgm:cxn modelId="{ECFA30B2-01E6-4B5C-B2E4-CF191984C904}" srcId="{351821CB-5134-4748-A864-75DD75733322}" destId="{AD589482-F44B-4BD7-8660-AF5F3360EE2E}" srcOrd="0" destOrd="0" parTransId="{1182FCF3-4920-46F0-A364-CCA51A56129F}" sibTransId="{4D34F647-0DC8-4613-A109-D78C345FCE94}"/>
    <dgm:cxn modelId="{1B7387B3-142F-4FB8-BB8D-2CAC2788F8FE}" srcId="{351821CB-5134-4748-A864-75DD75733322}" destId="{C60E0C4C-F9F9-4778-93FD-6D0EB9FE09FE}" srcOrd="3" destOrd="0" parTransId="{B4C79FEA-0AEB-4800-A4BA-26AFD7A168F9}" sibTransId="{CE11DED3-AC44-41BD-8AD2-FC962B889CAE}"/>
    <dgm:cxn modelId="{2DBDBAC9-EBA4-4815-91D3-C918E757C4FB}" type="presOf" srcId="{351821CB-5134-4748-A864-75DD75733322}" destId="{34065B26-A489-489E-9536-F8C554AABBB7}" srcOrd="0" destOrd="0" presId="urn:microsoft.com/office/officeart/2018/5/layout/IconLeafLabelList"/>
    <dgm:cxn modelId="{7C48A1A0-37C2-4A55-9B76-6B6F825B39F6}" type="presParOf" srcId="{34065B26-A489-489E-9536-F8C554AABBB7}" destId="{DAE15B18-CE05-4CD7-BCB1-FBAB5033534E}" srcOrd="0" destOrd="0" presId="urn:microsoft.com/office/officeart/2018/5/layout/IconLeafLabelList"/>
    <dgm:cxn modelId="{747B286B-4D95-4EAB-A5D6-C4B149CC84C0}" type="presParOf" srcId="{DAE15B18-CE05-4CD7-BCB1-FBAB5033534E}" destId="{94439956-708C-4897-B3B9-8EE43756736A}" srcOrd="0" destOrd="0" presId="urn:microsoft.com/office/officeart/2018/5/layout/IconLeafLabelList"/>
    <dgm:cxn modelId="{CF5AA668-683A-4A93-B621-739AC2158D8B}" type="presParOf" srcId="{DAE15B18-CE05-4CD7-BCB1-FBAB5033534E}" destId="{8FAAFC19-2481-4843-96F3-51D0985F0C77}" srcOrd="1" destOrd="0" presId="urn:microsoft.com/office/officeart/2018/5/layout/IconLeafLabelList"/>
    <dgm:cxn modelId="{63546CDA-A328-487B-9398-778EF27D32E1}" type="presParOf" srcId="{DAE15B18-CE05-4CD7-BCB1-FBAB5033534E}" destId="{ABCD0AB5-8ECB-49ED-BC78-F4F4F2820C54}" srcOrd="2" destOrd="0" presId="urn:microsoft.com/office/officeart/2018/5/layout/IconLeafLabelList"/>
    <dgm:cxn modelId="{4C4CB834-2EDD-4DF5-9E8E-12678604B379}" type="presParOf" srcId="{DAE15B18-CE05-4CD7-BCB1-FBAB5033534E}" destId="{F38BF387-020A-4809-BEDF-0BBCEB3BE76D}" srcOrd="3" destOrd="0" presId="urn:microsoft.com/office/officeart/2018/5/layout/IconLeafLabelList"/>
    <dgm:cxn modelId="{53CEA1D9-5700-4CDC-8EFF-0AF1BA81EBED}" type="presParOf" srcId="{34065B26-A489-489E-9536-F8C554AABBB7}" destId="{F98BF4CD-4D99-46EB-8797-D1BE3DD83F3B}" srcOrd="1" destOrd="0" presId="urn:microsoft.com/office/officeart/2018/5/layout/IconLeafLabelList"/>
    <dgm:cxn modelId="{C5AB6FE1-29F7-42EE-AC9B-8F4658107D39}" type="presParOf" srcId="{34065B26-A489-489E-9536-F8C554AABBB7}" destId="{8DD04EA0-2BA1-4CE0-89CE-1818E8CE73B5}" srcOrd="2" destOrd="0" presId="urn:microsoft.com/office/officeart/2018/5/layout/IconLeafLabelList"/>
    <dgm:cxn modelId="{604E1398-12A7-45CB-AFC6-62551C1BB6BA}" type="presParOf" srcId="{8DD04EA0-2BA1-4CE0-89CE-1818E8CE73B5}" destId="{77071AC4-568D-4493-A54B-E035042F000C}" srcOrd="0" destOrd="0" presId="urn:microsoft.com/office/officeart/2018/5/layout/IconLeafLabelList"/>
    <dgm:cxn modelId="{81787F04-D095-442F-8BBE-7FB8ABD5B58B}" type="presParOf" srcId="{8DD04EA0-2BA1-4CE0-89CE-1818E8CE73B5}" destId="{CD2E78D6-BC8E-4146-8EB0-B5FF70875A48}" srcOrd="1" destOrd="0" presId="urn:microsoft.com/office/officeart/2018/5/layout/IconLeafLabelList"/>
    <dgm:cxn modelId="{B411128C-8EFF-48F4-BF8C-09D8325883C0}" type="presParOf" srcId="{8DD04EA0-2BA1-4CE0-89CE-1818E8CE73B5}" destId="{F6167E58-8A6F-49B0-A1C6-642A6BC340A2}" srcOrd="2" destOrd="0" presId="urn:microsoft.com/office/officeart/2018/5/layout/IconLeafLabelList"/>
    <dgm:cxn modelId="{21ED3AE8-9AEF-4498-BEBA-C188D74FF16B}" type="presParOf" srcId="{8DD04EA0-2BA1-4CE0-89CE-1818E8CE73B5}" destId="{B765E882-BC8A-44F8-A0F8-BD23D10FCEE9}" srcOrd="3" destOrd="0" presId="urn:microsoft.com/office/officeart/2018/5/layout/IconLeafLabelList"/>
    <dgm:cxn modelId="{BFEFC5C1-A684-4B55-87AC-60343F0CA577}" type="presParOf" srcId="{34065B26-A489-489E-9536-F8C554AABBB7}" destId="{20551A8D-98B7-454F-ABFA-EB6D5D1D2FCC}" srcOrd="3" destOrd="0" presId="urn:microsoft.com/office/officeart/2018/5/layout/IconLeafLabelList"/>
    <dgm:cxn modelId="{9075DC1A-07BE-4B96-A5BD-0BD8592013C0}" type="presParOf" srcId="{34065B26-A489-489E-9536-F8C554AABBB7}" destId="{B2FF820E-0442-4CF7-A021-9931D120C3CC}" srcOrd="4" destOrd="0" presId="urn:microsoft.com/office/officeart/2018/5/layout/IconLeafLabelList"/>
    <dgm:cxn modelId="{E876782A-365C-42D0-986C-25B4188606D3}" type="presParOf" srcId="{B2FF820E-0442-4CF7-A021-9931D120C3CC}" destId="{90CD1AE9-9FD1-41C9-95AD-DE6570E049ED}" srcOrd="0" destOrd="0" presId="urn:microsoft.com/office/officeart/2018/5/layout/IconLeafLabelList"/>
    <dgm:cxn modelId="{CD05C74A-642C-49EB-8197-F3C3874A2D8E}" type="presParOf" srcId="{B2FF820E-0442-4CF7-A021-9931D120C3CC}" destId="{AA356C45-72A3-4B00-AE7F-E3F7F4F80F72}" srcOrd="1" destOrd="0" presId="urn:microsoft.com/office/officeart/2018/5/layout/IconLeafLabelList"/>
    <dgm:cxn modelId="{9DE52421-7C19-4046-B3E1-FD8986138DEA}" type="presParOf" srcId="{B2FF820E-0442-4CF7-A021-9931D120C3CC}" destId="{3DF06A60-5A11-4169-9EFD-DFE5E3EBFD63}" srcOrd="2" destOrd="0" presId="urn:microsoft.com/office/officeart/2018/5/layout/IconLeafLabelList"/>
    <dgm:cxn modelId="{E5AC66DC-F15A-4688-A835-978FE29CF87C}" type="presParOf" srcId="{B2FF820E-0442-4CF7-A021-9931D120C3CC}" destId="{06F3A3E5-49C0-4B95-BBE0-E6085B21D667}" srcOrd="3" destOrd="0" presId="urn:microsoft.com/office/officeart/2018/5/layout/IconLeafLabelList"/>
    <dgm:cxn modelId="{777CB5D0-658D-4D05-A5E7-1E37E5A00BC3}" type="presParOf" srcId="{34065B26-A489-489E-9536-F8C554AABBB7}" destId="{0BC3CABE-2EC6-48D7-BF6D-3BB7BA4AE159}" srcOrd="5" destOrd="0" presId="urn:microsoft.com/office/officeart/2018/5/layout/IconLeafLabelList"/>
    <dgm:cxn modelId="{DFB206A2-36CA-4D36-AEA0-F005DEBD93F3}" type="presParOf" srcId="{34065B26-A489-489E-9536-F8C554AABBB7}" destId="{A14EA1B8-B67A-4E39-B43F-DC845A81A5B2}" srcOrd="6" destOrd="0" presId="urn:microsoft.com/office/officeart/2018/5/layout/IconLeafLabelList"/>
    <dgm:cxn modelId="{E41788CC-CF28-4990-956A-0CFEDD8AFEC8}" type="presParOf" srcId="{A14EA1B8-B67A-4E39-B43F-DC845A81A5B2}" destId="{8CD4F5D5-0A81-4F0E-A5D4-B4EED3D4D424}" srcOrd="0" destOrd="0" presId="urn:microsoft.com/office/officeart/2018/5/layout/IconLeafLabelList"/>
    <dgm:cxn modelId="{EBDDA525-B58C-4202-B6C1-B32050CF7515}" type="presParOf" srcId="{A14EA1B8-B67A-4E39-B43F-DC845A81A5B2}" destId="{E7A807BB-0D4B-4AED-97C2-44A83A2B6635}" srcOrd="1" destOrd="0" presId="urn:microsoft.com/office/officeart/2018/5/layout/IconLeafLabelList"/>
    <dgm:cxn modelId="{D5066FDC-A5AA-40FD-B468-8F836DA417F2}" type="presParOf" srcId="{A14EA1B8-B67A-4E39-B43F-DC845A81A5B2}" destId="{05B6106F-5C10-4C26-B8F2-3F9B4F339CAF}" srcOrd="2" destOrd="0" presId="urn:microsoft.com/office/officeart/2018/5/layout/IconLeafLabelList"/>
    <dgm:cxn modelId="{46E0AFD6-3B51-44FB-8A40-98211235B5D2}" type="presParOf" srcId="{A14EA1B8-B67A-4E39-B43F-DC845A81A5B2}" destId="{A994205F-2B99-42BB-AE87-48C9A34DEC3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771971-6D4F-4F66-B508-6E842B7D49F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B55E5B-3853-4966-9494-30824CE293D0}">
      <dgm:prSet custT="1"/>
      <dgm:spPr/>
      <dgm:t>
        <a:bodyPr/>
        <a:lstStyle/>
        <a:p>
          <a:pPr>
            <a:lnSpc>
              <a:spcPct val="100000"/>
            </a:lnSpc>
            <a:defRPr cap="all"/>
          </a:pPr>
          <a:r>
            <a:rPr lang="en-US" sz="1400" b="1" i="0" dirty="0"/>
            <a:t>Providing personalized feedback</a:t>
          </a:r>
          <a:r>
            <a:rPr lang="en-US" sz="1400" b="0" i="0" dirty="0"/>
            <a:t>: By feeding the chatbot a student's work, the chatbot can analyze the work and provide tailored feedback to the student, highlighting areas where they can improve and providing suggestions for how to do so.</a:t>
          </a:r>
          <a:endParaRPr lang="en-US" sz="1400" dirty="0"/>
        </a:p>
      </dgm:t>
    </dgm:pt>
    <dgm:pt modelId="{2E3DDFDF-FD87-4B5B-9DD3-E59205E1BCD4}" type="parTrans" cxnId="{AA9B5B9C-580E-4AD8-B26E-5D009F80B30D}">
      <dgm:prSet/>
      <dgm:spPr/>
      <dgm:t>
        <a:bodyPr/>
        <a:lstStyle/>
        <a:p>
          <a:endParaRPr lang="en-US" sz="2400"/>
        </a:p>
      </dgm:t>
    </dgm:pt>
    <dgm:pt modelId="{277671E1-F894-4EBC-9B45-DF2F3417EE27}" type="sibTrans" cxnId="{AA9B5B9C-580E-4AD8-B26E-5D009F80B30D}">
      <dgm:prSet/>
      <dgm:spPr/>
      <dgm:t>
        <a:bodyPr/>
        <a:lstStyle/>
        <a:p>
          <a:endParaRPr lang="en-US" sz="2400"/>
        </a:p>
      </dgm:t>
    </dgm:pt>
    <dgm:pt modelId="{065C8B3F-4591-42DD-968E-5E56FBADF166}">
      <dgm:prSet custT="1"/>
      <dgm:spPr/>
      <dgm:t>
        <a:bodyPr/>
        <a:lstStyle/>
        <a:p>
          <a:pPr>
            <a:lnSpc>
              <a:spcPct val="100000"/>
            </a:lnSpc>
            <a:defRPr cap="all"/>
          </a:pPr>
          <a:r>
            <a:rPr lang="en-US" sz="1400" b="1" i="0" dirty="0"/>
            <a:t>Answering student questions</a:t>
          </a:r>
          <a:r>
            <a:rPr lang="en-US" sz="1400" b="0" i="0" dirty="0"/>
            <a:t>: especially in scenarios where the teacher is not available to provide immediate support. Students can submit their questions to the chatbot, and the chatbot can provide answers in real-time, helping to keep students engaged and motivated.</a:t>
          </a:r>
          <a:endParaRPr lang="en-US" sz="1400" dirty="0"/>
        </a:p>
      </dgm:t>
    </dgm:pt>
    <dgm:pt modelId="{0ED4575E-EDE4-4C17-9AB1-98ECDD15FD23}" type="parTrans" cxnId="{686DDC6F-DC76-4243-B9F8-D766EB03D777}">
      <dgm:prSet/>
      <dgm:spPr/>
      <dgm:t>
        <a:bodyPr/>
        <a:lstStyle/>
        <a:p>
          <a:endParaRPr lang="en-US" sz="2400"/>
        </a:p>
      </dgm:t>
    </dgm:pt>
    <dgm:pt modelId="{054FD355-C7AE-4129-B916-ACBAC2BD0A9B}" type="sibTrans" cxnId="{686DDC6F-DC76-4243-B9F8-D766EB03D777}">
      <dgm:prSet/>
      <dgm:spPr/>
      <dgm:t>
        <a:bodyPr/>
        <a:lstStyle/>
        <a:p>
          <a:endParaRPr lang="en-US" sz="2400"/>
        </a:p>
      </dgm:t>
    </dgm:pt>
    <dgm:pt modelId="{73C2B763-E18E-45DC-A8BB-95EE11062C07}">
      <dgm:prSet custT="1"/>
      <dgm:spPr/>
      <dgm:t>
        <a:bodyPr/>
        <a:lstStyle/>
        <a:p>
          <a:pPr>
            <a:lnSpc>
              <a:spcPct val="100000"/>
            </a:lnSpc>
            <a:defRPr cap="all"/>
          </a:pPr>
          <a:r>
            <a:rPr lang="en-US" sz="1400" b="1" i="0" dirty="0"/>
            <a:t>Offering additional resources</a:t>
          </a:r>
          <a:r>
            <a:rPr lang="en-US" sz="1400" b="0" i="0" dirty="0"/>
            <a:t>: For example, teachers can program the chatbot to provide links to relevant articles, videos, and other educational materials that students can use to supplement their learning.</a:t>
          </a:r>
          <a:endParaRPr lang="en-US" sz="1400" dirty="0"/>
        </a:p>
      </dgm:t>
    </dgm:pt>
    <dgm:pt modelId="{68A94464-54AB-4E1B-868B-34B486A23C30}" type="parTrans" cxnId="{694794D2-09B7-49B0-9BA3-2E5334BCA406}">
      <dgm:prSet/>
      <dgm:spPr/>
      <dgm:t>
        <a:bodyPr/>
        <a:lstStyle/>
        <a:p>
          <a:endParaRPr lang="en-US" sz="2400"/>
        </a:p>
      </dgm:t>
    </dgm:pt>
    <dgm:pt modelId="{2DFD3A35-0459-4410-BCFB-89CF75AC1EC8}" type="sibTrans" cxnId="{694794D2-09B7-49B0-9BA3-2E5334BCA406}">
      <dgm:prSet/>
      <dgm:spPr/>
      <dgm:t>
        <a:bodyPr/>
        <a:lstStyle/>
        <a:p>
          <a:endParaRPr lang="en-US" sz="2400"/>
        </a:p>
      </dgm:t>
    </dgm:pt>
    <dgm:pt modelId="{A4A95B22-A69E-4A19-A871-E956CAB75FD5}">
      <dgm:prSet custT="1"/>
      <dgm:spPr/>
      <dgm:t>
        <a:bodyPr/>
        <a:lstStyle/>
        <a:p>
          <a:pPr>
            <a:lnSpc>
              <a:spcPct val="100000"/>
            </a:lnSpc>
            <a:defRPr cap="all"/>
          </a:pPr>
          <a:r>
            <a:rPr lang="en-US" sz="1400" b="1" i="0" dirty="0"/>
            <a:t>Facilitating discussions</a:t>
          </a:r>
          <a:r>
            <a:rPr lang="en-US" sz="1400" b="0" i="0" dirty="0"/>
            <a:t>: Teachers can program the chatbot to ask open-ended questions and prompt students to share their thoughts and ideas. The chatbot can then aggregate and summarize the responses, providing a starting point for class discussions.</a:t>
          </a:r>
          <a:endParaRPr lang="en-US" sz="1400" dirty="0"/>
        </a:p>
      </dgm:t>
    </dgm:pt>
    <dgm:pt modelId="{A59E6BC8-F753-4975-BBC6-FFE9DBBBE9C2}" type="parTrans" cxnId="{68E37C62-6A13-49CB-A850-A3F272B14CC6}">
      <dgm:prSet/>
      <dgm:spPr/>
      <dgm:t>
        <a:bodyPr/>
        <a:lstStyle/>
        <a:p>
          <a:endParaRPr lang="en-US" sz="2400"/>
        </a:p>
      </dgm:t>
    </dgm:pt>
    <dgm:pt modelId="{6629E42D-002A-4051-AD64-9F1576D975ED}" type="sibTrans" cxnId="{68E37C62-6A13-49CB-A850-A3F272B14CC6}">
      <dgm:prSet/>
      <dgm:spPr/>
      <dgm:t>
        <a:bodyPr/>
        <a:lstStyle/>
        <a:p>
          <a:endParaRPr lang="en-US" sz="2400"/>
        </a:p>
      </dgm:t>
    </dgm:pt>
    <dgm:pt modelId="{60C1A322-984D-40FC-93A5-26E3F4DCA7CC}" type="pres">
      <dgm:prSet presAssocID="{DA771971-6D4F-4F66-B508-6E842B7D49F2}" presName="root" presStyleCnt="0">
        <dgm:presLayoutVars>
          <dgm:dir/>
          <dgm:resizeHandles val="exact"/>
        </dgm:presLayoutVars>
      </dgm:prSet>
      <dgm:spPr/>
    </dgm:pt>
    <dgm:pt modelId="{728C3545-8D63-41BD-A05F-A5CC9B637556}" type="pres">
      <dgm:prSet presAssocID="{51B55E5B-3853-4966-9494-30824CE293D0}" presName="compNode" presStyleCnt="0"/>
      <dgm:spPr/>
    </dgm:pt>
    <dgm:pt modelId="{41CDFC09-DB21-4A83-B88C-E53FA1506E0D}" type="pres">
      <dgm:prSet presAssocID="{51B55E5B-3853-4966-9494-30824CE293D0}" presName="iconBgRect" presStyleLbl="bgShp" presStyleIdx="0" presStyleCnt="4"/>
      <dgm:spPr>
        <a:prstGeom prst="round2DiagRect">
          <a:avLst>
            <a:gd name="adj1" fmla="val 29727"/>
            <a:gd name="adj2" fmla="val 0"/>
          </a:avLst>
        </a:prstGeom>
      </dgm:spPr>
    </dgm:pt>
    <dgm:pt modelId="{3CE45825-5657-440E-A767-92F562F125F3}" type="pres">
      <dgm:prSet presAssocID="{51B55E5B-3853-4966-9494-30824CE293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E7930AD-C847-43FD-8BDA-EC27B84814E0}" type="pres">
      <dgm:prSet presAssocID="{51B55E5B-3853-4966-9494-30824CE293D0}" presName="spaceRect" presStyleCnt="0"/>
      <dgm:spPr/>
    </dgm:pt>
    <dgm:pt modelId="{2A2332AB-1250-4511-BB87-4D579258EACC}" type="pres">
      <dgm:prSet presAssocID="{51B55E5B-3853-4966-9494-30824CE293D0}" presName="textRect" presStyleLbl="revTx" presStyleIdx="0" presStyleCnt="4">
        <dgm:presLayoutVars>
          <dgm:chMax val="1"/>
          <dgm:chPref val="1"/>
        </dgm:presLayoutVars>
      </dgm:prSet>
      <dgm:spPr/>
    </dgm:pt>
    <dgm:pt modelId="{89D8A9C9-A84F-4404-B90B-E16254321CA1}" type="pres">
      <dgm:prSet presAssocID="{277671E1-F894-4EBC-9B45-DF2F3417EE27}" presName="sibTrans" presStyleCnt="0"/>
      <dgm:spPr/>
    </dgm:pt>
    <dgm:pt modelId="{55041396-E5BE-4C65-A361-9D1841B09AD8}" type="pres">
      <dgm:prSet presAssocID="{065C8B3F-4591-42DD-968E-5E56FBADF166}" presName="compNode" presStyleCnt="0"/>
      <dgm:spPr/>
    </dgm:pt>
    <dgm:pt modelId="{EFF5F659-2EFB-49DC-B8EC-DF6BF03EECB2}" type="pres">
      <dgm:prSet presAssocID="{065C8B3F-4591-42DD-968E-5E56FBADF166}" presName="iconBgRect" presStyleLbl="bgShp" presStyleIdx="1" presStyleCnt="4"/>
      <dgm:spPr>
        <a:prstGeom prst="round2DiagRect">
          <a:avLst>
            <a:gd name="adj1" fmla="val 29727"/>
            <a:gd name="adj2" fmla="val 0"/>
          </a:avLst>
        </a:prstGeom>
      </dgm:spPr>
    </dgm:pt>
    <dgm:pt modelId="{7B6209D1-3400-4097-9535-27C49A4AC92C}" type="pres">
      <dgm:prSet presAssocID="{065C8B3F-4591-42DD-968E-5E56FBADF1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DE0810C4-01A1-41F0-9B97-0F96F56AFE7D}" type="pres">
      <dgm:prSet presAssocID="{065C8B3F-4591-42DD-968E-5E56FBADF166}" presName="spaceRect" presStyleCnt="0"/>
      <dgm:spPr/>
    </dgm:pt>
    <dgm:pt modelId="{FACD58BF-2189-48CB-B060-D07910683C86}" type="pres">
      <dgm:prSet presAssocID="{065C8B3F-4591-42DD-968E-5E56FBADF166}" presName="textRect" presStyleLbl="revTx" presStyleIdx="1" presStyleCnt="4">
        <dgm:presLayoutVars>
          <dgm:chMax val="1"/>
          <dgm:chPref val="1"/>
        </dgm:presLayoutVars>
      </dgm:prSet>
      <dgm:spPr/>
    </dgm:pt>
    <dgm:pt modelId="{BD7DECAB-9D99-476F-B2CF-81765EC6ECF6}" type="pres">
      <dgm:prSet presAssocID="{054FD355-C7AE-4129-B916-ACBAC2BD0A9B}" presName="sibTrans" presStyleCnt="0"/>
      <dgm:spPr/>
    </dgm:pt>
    <dgm:pt modelId="{E3E39C52-C967-4EB0-8BA5-A3B30A8BCDED}" type="pres">
      <dgm:prSet presAssocID="{73C2B763-E18E-45DC-A8BB-95EE11062C07}" presName="compNode" presStyleCnt="0"/>
      <dgm:spPr/>
    </dgm:pt>
    <dgm:pt modelId="{90D74ADB-EFEF-4779-8C2C-2EA7D28EF5B5}" type="pres">
      <dgm:prSet presAssocID="{73C2B763-E18E-45DC-A8BB-95EE11062C07}" presName="iconBgRect" presStyleLbl="bgShp" presStyleIdx="2" presStyleCnt="4"/>
      <dgm:spPr>
        <a:prstGeom prst="round2DiagRect">
          <a:avLst>
            <a:gd name="adj1" fmla="val 29727"/>
            <a:gd name="adj2" fmla="val 0"/>
          </a:avLst>
        </a:prstGeom>
      </dgm:spPr>
    </dgm:pt>
    <dgm:pt modelId="{3990260D-7BD5-49EB-927D-8116B9C0DD91}" type="pres">
      <dgm:prSet presAssocID="{73C2B763-E18E-45DC-A8BB-95EE11062C0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8F505C2D-4B8C-476D-9763-A9F5B59E312A}" type="pres">
      <dgm:prSet presAssocID="{73C2B763-E18E-45DC-A8BB-95EE11062C07}" presName="spaceRect" presStyleCnt="0"/>
      <dgm:spPr/>
    </dgm:pt>
    <dgm:pt modelId="{8AC35B8B-D522-44C2-AE70-BE51A03356B9}" type="pres">
      <dgm:prSet presAssocID="{73C2B763-E18E-45DC-A8BB-95EE11062C07}" presName="textRect" presStyleLbl="revTx" presStyleIdx="2" presStyleCnt="4">
        <dgm:presLayoutVars>
          <dgm:chMax val="1"/>
          <dgm:chPref val="1"/>
        </dgm:presLayoutVars>
      </dgm:prSet>
      <dgm:spPr/>
    </dgm:pt>
    <dgm:pt modelId="{C3D6117A-FBAB-4C69-802E-03CA7DA07B5A}" type="pres">
      <dgm:prSet presAssocID="{2DFD3A35-0459-4410-BCFB-89CF75AC1EC8}" presName="sibTrans" presStyleCnt="0"/>
      <dgm:spPr/>
    </dgm:pt>
    <dgm:pt modelId="{2A58CF5E-89D4-4B05-A4FA-46695B16877B}" type="pres">
      <dgm:prSet presAssocID="{A4A95B22-A69E-4A19-A871-E956CAB75FD5}" presName="compNode" presStyleCnt="0"/>
      <dgm:spPr/>
    </dgm:pt>
    <dgm:pt modelId="{524BE5F4-961F-45E5-9E18-3ADA1BCCDD9B}" type="pres">
      <dgm:prSet presAssocID="{A4A95B22-A69E-4A19-A871-E956CAB75FD5}" presName="iconBgRect" presStyleLbl="bgShp" presStyleIdx="3" presStyleCnt="4"/>
      <dgm:spPr>
        <a:prstGeom prst="round2DiagRect">
          <a:avLst>
            <a:gd name="adj1" fmla="val 29727"/>
            <a:gd name="adj2" fmla="val 0"/>
          </a:avLst>
        </a:prstGeom>
      </dgm:spPr>
    </dgm:pt>
    <dgm:pt modelId="{936AEAD4-8C08-4BEF-BAD0-255ED6400156}" type="pres">
      <dgm:prSet presAssocID="{A4A95B22-A69E-4A19-A871-E956CAB75F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ADAB0C66-70CB-49A0-B77B-7B1723FB492A}" type="pres">
      <dgm:prSet presAssocID="{A4A95B22-A69E-4A19-A871-E956CAB75FD5}" presName="spaceRect" presStyleCnt="0"/>
      <dgm:spPr/>
    </dgm:pt>
    <dgm:pt modelId="{B7930680-0322-454D-B957-1DA3F1008DBC}" type="pres">
      <dgm:prSet presAssocID="{A4A95B22-A69E-4A19-A871-E956CAB75FD5}" presName="textRect" presStyleLbl="revTx" presStyleIdx="3" presStyleCnt="4">
        <dgm:presLayoutVars>
          <dgm:chMax val="1"/>
          <dgm:chPref val="1"/>
        </dgm:presLayoutVars>
      </dgm:prSet>
      <dgm:spPr/>
    </dgm:pt>
  </dgm:ptLst>
  <dgm:cxnLst>
    <dgm:cxn modelId="{F1ADFC18-8E34-491F-8840-F0D9B8CD54CF}" type="presOf" srcId="{A4A95B22-A69E-4A19-A871-E956CAB75FD5}" destId="{B7930680-0322-454D-B957-1DA3F1008DBC}" srcOrd="0" destOrd="0" presId="urn:microsoft.com/office/officeart/2018/5/layout/IconLeafLabelList"/>
    <dgm:cxn modelId="{68E37C62-6A13-49CB-A850-A3F272B14CC6}" srcId="{DA771971-6D4F-4F66-B508-6E842B7D49F2}" destId="{A4A95B22-A69E-4A19-A871-E956CAB75FD5}" srcOrd="3" destOrd="0" parTransId="{A59E6BC8-F753-4975-BBC6-FFE9DBBBE9C2}" sibTransId="{6629E42D-002A-4051-AD64-9F1576D975ED}"/>
    <dgm:cxn modelId="{686DDC6F-DC76-4243-B9F8-D766EB03D777}" srcId="{DA771971-6D4F-4F66-B508-6E842B7D49F2}" destId="{065C8B3F-4591-42DD-968E-5E56FBADF166}" srcOrd="1" destOrd="0" parTransId="{0ED4575E-EDE4-4C17-9AB1-98ECDD15FD23}" sibTransId="{054FD355-C7AE-4129-B916-ACBAC2BD0A9B}"/>
    <dgm:cxn modelId="{263E0277-6916-468A-A951-DD89F29AA44C}" type="presOf" srcId="{DA771971-6D4F-4F66-B508-6E842B7D49F2}" destId="{60C1A322-984D-40FC-93A5-26E3F4DCA7CC}" srcOrd="0" destOrd="0" presId="urn:microsoft.com/office/officeart/2018/5/layout/IconLeafLabelList"/>
    <dgm:cxn modelId="{CEDAD88F-A477-4BF6-8588-09A4A44CED29}" type="presOf" srcId="{73C2B763-E18E-45DC-A8BB-95EE11062C07}" destId="{8AC35B8B-D522-44C2-AE70-BE51A03356B9}" srcOrd="0" destOrd="0" presId="urn:microsoft.com/office/officeart/2018/5/layout/IconLeafLabelList"/>
    <dgm:cxn modelId="{AA9B5B9C-580E-4AD8-B26E-5D009F80B30D}" srcId="{DA771971-6D4F-4F66-B508-6E842B7D49F2}" destId="{51B55E5B-3853-4966-9494-30824CE293D0}" srcOrd="0" destOrd="0" parTransId="{2E3DDFDF-FD87-4B5B-9DD3-E59205E1BCD4}" sibTransId="{277671E1-F894-4EBC-9B45-DF2F3417EE27}"/>
    <dgm:cxn modelId="{0277DCAD-4C70-4B51-AD2F-49B70CA90DBF}" type="presOf" srcId="{51B55E5B-3853-4966-9494-30824CE293D0}" destId="{2A2332AB-1250-4511-BB87-4D579258EACC}" srcOrd="0" destOrd="0" presId="urn:microsoft.com/office/officeart/2018/5/layout/IconLeafLabelList"/>
    <dgm:cxn modelId="{26C799CC-DF1D-4EA3-AF97-E09C70EFCECD}" type="presOf" srcId="{065C8B3F-4591-42DD-968E-5E56FBADF166}" destId="{FACD58BF-2189-48CB-B060-D07910683C86}" srcOrd="0" destOrd="0" presId="urn:microsoft.com/office/officeart/2018/5/layout/IconLeafLabelList"/>
    <dgm:cxn modelId="{694794D2-09B7-49B0-9BA3-2E5334BCA406}" srcId="{DA771971-6D4F-4F66-B508-6E842B7D49F2}" destId="{73C2B763-E18E-45DC-A8BB-95EE11062C07}" srcOrd="2" destOrd="0" parTransId="{68A94464-54AB-4E1B-868B-34B486A23C30}" sibTransId="{2DFD3A35-0459-4410-BCFB-89CF75AC1EC8}"/>
    <dgm:cxn modelId="{E79A2A6E-6301-4F00-977D-956516564C5B}" type="presParOf" srcId="{60C1A322-984D-40FC-93A5-26E3F4DCA7CC}" destId="{728C3545-8D63-41BD-A05F-A5CC9B637556}" srcOrd="0" destOrd="0" presId="urn:microsoft.com/office/officeart/2018/5/layout/IconLeafLabelList"/>
    <dgm:cxn modelId="{E5C209E9-4676-4DF7-91C7-CACA382CDB6E}" type="presParOf" srcId="{728C3545-8D63-41BD-A05F-A5CC9B637556}" destId="{41CDFC09-DB21-4A83-B88C-E53FA1506E0D}" srcOrd="0" destOrd="0" presId="urn:microsoft.com/office/officeart/2018/5/layout/IconLeafLabelList"/>
    <dgm:cxn modelId="{06CB3739-533C-437C-A651-70BD0DD44F7F}" type="presParOf" srcId="{728C3545-8D63-41BD-A05F-A5CC9B637556}" destId="{3CE45825-5657-440E-A767-92F562F125F3}" srcOrd="1" destOrd="0" presId="urn:microsoft.com/office/officeart/2018/5/layout/IconLeafLabelList"/>
    <dgm:cxn modelId="{C0137E18-4A09-45B8-B812-84496E4E8E97}" type="presParOf" srcId="{728C3545-8D63-41BD-A05F-A5CC9B637556}" destId="{0E7930AD-C847-43FD-8BDA-EC27B84814E0}" srcOrd="2" destOrd="0" presId="urn:microsoft.com/office/officeart/2018/5/layout/IconLeafLabelList"/>
    <dgm:cxn modelId="{B18A85C8-10AE-47A5-A34D-22587E4AF320}" type="presParOf" srcId="{728C3545-8D63-41BD-A05F-A5CC9B637556}" destId="{2A2332AB-1250-4511-BB87-4D579258EACC}" srcOrd="3" destOrd="0" presId="urn:microsoft.com/office/officeart/2018/5/layout/IconLeafLabelList"/>
    <dgm:cxn modelId="{1B29ED64-51A0-43BD-8C33-85C1160B6B97}" type="presParOf" srcId="{60C1A322-984D-40FC-93A5-26E3F4DCA7CC}" destId="{89D8A9C9-A84F-4404-B90B-E16254321CA1}" srcOrd="1" destOrd="0" presId="urn:microsoft.com/office/officeart/2018/5/layout/IconLeafLabelList"/>
    <dgm:cxn modelId="{1DA3147B-D7DB-408E-9274-B70BBD171B49}" type="presParOf" srcId="{60C1A322-984D-40FC-93A5-26E3F4DCA7CC}" destId="{55041396-E5BE-4C65-A361-9D1841B09AD8}" srcOrd="2" destOrd="0" presId="urn:microsoft.com/office/officeart/2018/5/layout/IconLeafLabelList"/>
    <dgm:cxn modelId="{7796CF2B-0B83-4377-87FF-2E97992AFF4C}" type="presParOf" srcId="{55041396-E5BE-4C65-A361-9D1841B09AD8}" destId="{EFF5F659-2EFB-49DC-B8EC-DF6BF03EECB2}" srcOrd="0" destOrd="0" presId="urn:microsoft.com/office/officeart/2018/5/layout/IconLeafLabelList"/>
    <dgm:cxn modelId="{CD62FF27-DDC7-4B3D-8988-F8634EDF44E5}" type="presParOf" srcId="{55041396-E5BE-4C65-A361-9D1841B09AD8}" destId="{7B6209D1-3400-4097-9535-27C49A4AC92C}" srcOrd="1" destOrd="0" presId="urn:microsoft.com/office/officeart/2018/5/layout/IconLeafLabelList"/>
    <dgm:cxn modelId="{03EA2412-9A09-48F7-935C-9C62765862B5}" type="presParOf" srcId="{55041396-E5BE-4C65-A361-9D1841B09AD8}" destId="{DE0810C4-01A1-41F0-9B97-0F96F56AFE7D}" srcOrd="2" destOrd="0" presId="urn:microsoft.com/office/officeart/2018/5/layout/IconLeafLabelList"/>
    <dgm:cxn modelId="{01E10C45-0271-43F4-886E-72238E8AF9BA}" type="presParOf" srcId="{55041396-E5BE-4C65-A361-9D1841B09AD8}" destId="{FACD58BF-2189-48CB-B060-D07910683C86}" srcOrd="3" destOrd="0" presId="urn:microsoft.com/office/officeart/2018/5/layout/IconLeafLabelList"/>
    <dgm:cxn modelId="{D18592AC-4703-4F5C-AF45-E22B08A9E13B}" type="presParOf" srcId="{60C1A322-984D-40FC-93A5-26E3F4DCA7CC}" destId="{BD7DECAB-9D99-476F-B2CF-81765EC6ECF6}" srcOrd="3" destOrd="0" presId="urn:microsoft.com/office/officeart/2018/5/layout/IconLeafLabelList"/>
    <dgm:cxn modelId="{E4E34231-514B-40EF-9AE2-B89A75ED45FD}" type="presParOf" srcId="{60C1A322-984D-40FC-93A5-26E3F4DCA7CC}" destId="{E3E39C52-C967-4EB0-8BA5-A3B30A8BCDED}" srcOrd="4" destOrd="0" presId="urn:microsoft.com/office/officeart/2018/5/layout/IconLeafLabelList"/>
    <dgm:cxn modelId="{E21EFDFE-660D-448F-A40D-961844983DDA}" type="presParOf" srcId="{E3E39C52-C967-4EB0-8BA5-A3B30A8BCDED}" destId="{90D74ADB-EFEF-4779-8C2C-2EA7D28EF5B5}" srcOrd="0" destOrd="0" presId="urn:microsoft.com/office/officeart/2018/5/layout/IconLeafLabelList"/>
    <dgm:cxn modelId="{A32DE9AF-443E-49F3-84B8-D0949FDA5307}" type="presParOf" srcId="{E3E39C52-C967-4EB0-8BA5-A3B30A8BCDED}" destId="{3990260D-7BD5-49EB-927D-8116B9C0DD91}" srcOrd="1" destOrd="0" presId="urn:microsoft.com/office/officeart/2018/5/layout/IconLeafLabelList"/>
    <dgm:cxn modelId="{291FE7E5-4668-4C81-8B4A-D5E5835E03B9}" type="presParOf" srcId="{E3E39C52-C967-4EB0-8BA5-A3B30A8BCDED}" destId="{8F505C2D-4B8C-476D-9763-A9F5B59E312A}" srcOrd="2" destOrd="0" presId="urn:microsoft.com/office/officeart/2018/5/layout/IconLeafLabelList"/>
    <dgm:cxn modelId="{E384C2C4-72B6-4762-8E9C-26640B9C77B2}" type="presParOf" srcId="{E3E39C52-C967-4EB0-8BA5-A3B30A8BCDED}" destId="{8AC35B8B-D522-44C2-AE70-BE51A03356B9}" srcOrd="3" destOrd="0" presId="urn:microsoft.com/office/officeart/2018/5/layout/IconLeafLabelList"/>
    <dgm:cxn modelId="{353F74C6-5BFE-49AD-9A12-CE077077FA58}" type="presParOf" srcId="{60C1A322-984D-40FC-93A5-26E3F4DCA7CC}" destId="{C3D6117A-FBAB-4C69-802E-03CA7DA07B5A}" srcOrd="5" destOrd="0" presId="urn:microsoft.com/office/officeart/2018/5/layout/IconLeafLabelList"/>
    <dgm:cxn modelId="{F7361E1D-E70A-413A-8592-DB9A991025CA}" type="presParOf" srcId="{60C1A322-984D-40FC-93A5-26E3F4DCA7CC}" destId="{2A58CF5E-89D4-4B05-A4FA-46695B16877B}" srcOrd="6" destOrd="0" presId="urn:microsoft.com/office/officeart/2018/5/layout/IconLeafLabelList"/>
    <dgm:cxn modelId="{FF9D26A7-6D4D-4E6D-A473-C7D9CA5035E3}" type="presParOf" srcId="{2A58CF5E-89D4-4B05-A4FA-46695B16877B}" destId="{524BE5F4-961F-45E5-9E18-3ADA1BCCDD9B}" srcOrd="0" destOrd="0" presId="urn:microsoft.com/office/officeart/2018/5/layout/IconLeafLabelList"/>
    <dgm:cxn modelId="{452B86D9-FFB3-42BB-B53E-9EA8F4CCA38E}" type="presParOf" srcId="{2A58CF5E-89D4-4B05-A4FA-46695B16877B}" destId="{936AEAD4-8C08-4BEF-BAD0-255ED6400156}" srcOrd="1" destOrd="0" presId="urn:microsoft.com/office/officeart/2018/5/layout/IconLeafLabelList"/>
    <dgm:cxn modelId="{15EB3FEB-93C5-4BC8-A721-DEFFBE1E8A24}" type="presParOf" srcId="{2A58CF5E-89D4-4B05-A4FA-46695B16877B}" destId="{ADAB0C66-70CB-49A0-B77B-7B1723FB492A}" srcOrd="2" destOrd="0" presId="urn:microsoft.com/office/officeart/2018/5/layout/IconLeafLabelList"/>
    <dgm:cxn modelId="{765E3720-D53E-48BB-BC2E-0B4F8A8C2DBB}" type="presParOf" srcId="{2A58CF5E-89D4-4B05-A4FA-46695B16877B}" destId="{B7930680-0322-454D-B957-1DA3F1008DB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2EDD9-C89F-49C9-AE4A-D6196B4CA219}">
      <dsp:nvSpPr>
        <dsp:cNvPr id="0" name=""/>
        <dsp:cNvSpPr/>
      </dsp:nvSpPr>
      <dsp:spPr>
        <a:xfrm>
          <a:off x="575069" y="613184"/>
          <a:ext cx="1246710" cy="124671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6CE53-2172-43E4-BC33-3C48272DDCF0}">
      <dsp:nvSpPr>
        <dsp:cNvPr id="0" name=""/>
        <dsp:cNvSpPr/>
      </dsp:nvSpPr>
      <dsp:spPr>
        <a:xfrm>
          <a:off x="840761" y="878877"/>
          <a:ext cx="715325" cy="7153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4925"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57675-DFB6-4B33-9701-161572571D2B}">
      <dsp:nvSpPr>
        <dsp:cNvPr id="0" name=""/>
        <dsp:cNvSpPr/>
      </dsp:nvSpPr>
      <dsp:spPr>
        <a:xfrm>
          <a:off x="176530"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Introduction</a:t>
          </a:r>
        </a:p>
      </dsp:txBody>
      <dsp:txXfrm>
        <a:off x="176530" y="2248215"/>
        <a:ext cx="2043787" cy="720000"/>
      </dsp:txXfrm>
    </dsp:sp>
    <dsp:sp modelId="{FD42F4A3-B058-40DE-ADDB-DB8DECB8D761}">
      <dsp:nvSpPr>
        <dsp:cNvPr id="0" name=""/>
        <dsp:cNvSpPr/>
      </dsp:nvSpPr>
      <dsp:spPr>
        <a:xfrm>
          <a:off x="2976519" y="613184"/>
          <a:ext cx="1246710" cy="124671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A7622-E786-4C15-8119-14C31E8933F4}">
      <dsp:nvSpPr>
        <dsp:cNvPr id="0" name=""/>
        <dsp:cNvSpPr/>
      </dsp:nvSpPr>
      <dsp:spPr>
        <a:xfrm>
          <a:off x="3242212" y="878877"/>
          <a:ext cx="715325" cy="7153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34925"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B4D6A-B029-4BCA-9A70-96C00AC20D98}">
      <dsp:nvSpPr>
        <dsp:cNvPr id="0" name=""/>
        <dsp:cNvSpPr/>
      </dsp:nvSpPr>
      <dsp:spPr>
        <a:xfrm>
          <a:off x="2577981"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Ban It</a:t>
          </a:r>
        </a:p>
      </dsp:txBody>
      <dsp:txXfrm>
        <a:off x="2577981" y="2248215"/>
        <a:ext cx="2043787" cy="720000"/>
      </dsp:txXfrm>
    </dsp:sp>
    <dsp:sp modelId="{4E933F79-CA02-44F8-8173-9FAE8FC6DC4A}">
      <dsp:nvSpPr>
        <dsp:cNvPr id="0" name=""/>
        <dsp:cNvSpPr/>
      </dsp:nvSpPr>
      <dsp:spPr>
        <a:xfrm>
          <a:off x="5377969" y="613184"/>
          <a:ext cx="1246710" cy="124671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CC8EA-3350-4280-A72A-32C3BEA226F4}">
      <dsp:nvSpPr>
        <dsp:cNvPr id="0" name=""/>
        <dsp:cNvSpPr/>
      </dsp:nvSpPr>
      <dsp:spPr>
        <a:xfrm>
          <a:off x="5643662" y="878877"/>
          <a:ext cx="715325" cy="71532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34925"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A4335-7284-4A3A-9176-134227185F3D}">
      <dsp:nvSpPr>
        <dsp:cNvPr id="0" name=""/>
        <dsp:cNvSpPr/>
      </dsp:nvSpPr>
      <dsp:spPr>
        <a:xfrm>
          <a:off x="4979431"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Use It</a:t>
          </a:r>
        </a:p>
      </dsp:txBody>
      <dsp:txXfrm>
        <a:off x="4979431" y="2248215"/>
        <a:ext cx="2043787" cy="720000"/>
      </dsp:txXfrm>
    </dsp:sp>
    <dsp:sp modelId="{84A3253C-110C-4618-8F3C-0580826C74F4}">
      <dsp:nvSpPr>
        <dsp:cNvPr id="0" name=""/>
        <dsp:cNvSpPr/>
      </dsp:nvSpPr>
      <dsp:spPr>
        <a:xfrm>
          <a:off x="7779420" y="613184"/>
          <a:ext cx="1246710" cy="124671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AB6E4A-57DD-40FC-BAAF-692D2E2D1B68}">
      <dsp:nvSpPr>
        <dsp:cNvPr id="0" name=""/>
        <dsp:cNvSpPr/>
      </dsp:nvSpPr>
      <dsp:spPr>
        <a:xfrm>
          <a:off x="8045112" y="878877"/>
          <a:ext cx="715325" cy="71532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34925"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E299E-8BB2-4C1A-BE4A-8D597390E40F}">
      <dsp:nvSpPr>
        <dsp:cNvPr id="0" name=""/>
        <dsp:cNvSpPr/>
      </dsp:nvSpPr>
      <dsp:spPr>
        <a:xfrm>
          <a:off x="7380881"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Embrace it</a:t>
          </a:r>
        </a:p>
      </dsp:txBody>
      <dsp:txXfrm>
        <a:off x="7380881" y="2248215"/>
        <a:ext cx="204378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3B69E-8540-4073-8EDB-D55F8A1F9CC5}">
      <dsp:nvSpPr>
        <dsp:cNvPr id="0" name=""/>
        <dsp:cNvSpPr/>
      </dsp:nvSpPr>
      <dsp:spPr>
        <a:xfrm>
          <a:off x="3760143" y="0"/>
          <a:ext cx="4344842" cy="4344966"/>
        </a:xfrm>
        <a:prstGeom prst="circularArrow">
          <a:avLst>
            <a:gd name="adj1" fmla="val 10980"/>
            <a:gd name="adj2" fmla="val 1142322"/>
            <a:gd name="adj3" fmla="val 4500000"/>
            <a:gd name="adj4" fmla="val 10800000"/>
            <a:gd name="adj5" fmla="val 125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86B85506-7158-4CBB-BDB1-554706918358}">
      <dsp:nvSpPr>
        <dsp:cNvPr id="0" name=""/>
        <dsp:cNvSpPr/>
      </dsp:nvSpPr>
      <dsp:spPr>
        <a:xfrm>
          <a:off x="4719740" y="1573054"/>
          <a:ext cx="2424080" cy="12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baseline="0" dirty="0"/>
            <a:t>Every technology is an extension of a human being</a:t>
          </a:r>
          <a:endParaRPr lang="en-US" sz="2500" kern="1200" dirty="0"/>
        </a:p>
      </dsp:txBody>
      <dsp:txXfrm>
        <a:off x="4719740" y="1573054"/>
        <a:ext cx="2424080" cy="1211896"/>
      </dsp:txXfrm>
    </dsp:sp>
    <dsp:sp modelId="{A1A696F5-CC96-491B-80AF-456B207AD5C7}">
      <dsp:nvSpPr>
        <dsp:cNvPr id="0" name=""/>
        <dsp:cNvSpPr/>
      </dsp:nvSpPr>
      <dsp:spPr>
        <a:xfrm>
          <a:off x="2863265" y="2784950"/>
          <a:ext cx="3732550" cy="3734129"/>
        </a:xfrm>
        <a:prstGeom prst="blockArc">
          <a:avLst>
            <a:gd name="adj1" fmla="val 0"/>
            <a:gd name="adj2" fmla="val 18900000"/>
            <a:gd name="adj3" fmla="val 1274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AF4166B7-0612-49F0-BCAF-3954994C3BAB}">
      <dsp:nvSpPr>
        <dsp:cNvPr id="0" name=""/>
        <dsp:cNvSpPr/>
      </dsp:nvSpPr>
      <dsp:spPr>
        <a:xfrm>
          <a:off x="3507700" y="4074425"/>
          <a:ext cx="2424080" cy="12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baseline="0" dirty="0"/>
            <a:t>Every technology is simultaneously an amputation</a:t>
          </a:r>
          <a:endParaRPr lang="en-US" sz="2500" kern="1200" dirty="0"/>
        </a:p>
      </dsp:txBody>
      <dsp:txXfrm>
        <a:off x="3507700" y="4074425"/>
        <a:ext cx="2424080" cy="1211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39956-708C-4897-B3B9-8EE43756736A}">
      <dsp:nvSpPr>
        <dsp:cNvPr id="0" name=""/>
        <dsp:cNvSpPr/>
      </dsp:nvSpPr>
      <dsp:spPr>
        <a:xfrm>
          <a:off x="725216" y="608874"/>
          <a:ext cx="1253284" cy="125328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AFC19-2481-4843-96F3-51D0985F0C77}">
      <dsp:nvSpPr>
        <dsp:cNvPr id="0" name=""/>
        <dsp:cNvSpPr/>
      </dsp:nvSpPr>
      <dsp:spPr>
        <a:xfrm>
          <a:off x="992309" y="875967"/>
          <a:ext cx="719097" cy="7190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38BF387-020A-4809-BEDF-0BBCEB3BE76D}">
      <dsp:nvSpPr>
        <dsp:cNvPr id="0" name=""/>
        <dsp:cNvSpPr/>
      </dsp:nvSpPr>
      <dsp:spPr>
        <a:xfrm>
          <a:off x="324576" y="2252525"/>
          <a:ext cx="2054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baseline="0" dirty="0"/>
            <a:t>Writing</a:t>
          </a:r>
          <a:r>
            <a:rPr lang="en-US" sz="1200" kern="1200" baseline="0" dirty="0"/>
            <a:t>: We no longer pass on oral stories and traditions</a:t>
          </a:r>
          <a:endParaRPr lang="en-US" sz="1200" kern="1200" dirty="0"/>
        </a:p>
      </dsp:txBody>
      <dsp:txXfrm>
        <a:off x="324576" y="2252525"/>
        <a:ext cx="2054564" cy="720000"/>
      </dsp:txXfrm>
    </dsp:sp>
    <dsp:sp modelId="{77071AC4-568D-4493-A54B-E035042F000C}">
      <dsp:nvSpPr>
        <dsp:cNvPr id="0" name=""/>
        <dsp:cNvSpPr/>
      </dsp:nvSpPr>
      <dsp:spPr>
        <a:xfrm>
          <a:off x="3139329" y="608874"/>
          <a:ext cx="1253284" cy="125328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E78D6-BC8E-4146-8EB0-B5FF70875A48}">
      <dsp:nvSpPr>
        <dsp:cNvPr id="0" name=""/>
        <dsp:cNvSpPr/>
      </dsp:nvSpPr>
      <dsp:spPr>
        <a:xfrm>
          <a:off x="3406422" y="875967"/>
          <a:ext cx="719097" cy="7190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765E882-BC8A-44F8-A0F8-BD23D10FCEE9}">
      <dsp:nvSpPr>
        <dsp:cNvPr id="0" name=""/>
        <dsp:cNvSpPr/>
      </dsp:nvSpPr>
      <dsp:spPr>
        <a:xfrm>
          <a:off x="2738689" y="2252525"/>
          <a:ext cx="2054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baseline="0" dirty="0"/>
            <a:t>Printing Press: </a:t>
          </a:r>
          <a:r>
            <a:rPr lang="en-US" sz="1200" kern="1200" baseline="0" dirty="0"/>
            <a:t> we no longer need anyone to help us understand what is written</a:t>
          </a:r>
          <a:endParaRPr lang="en-US" sz="1200" kern="1200" dirty="0"/>
        </a:p>
      </dsp:txBody>
      <dsp:txXfrm>
        <a:off x="2738689" y="2252525"/>
        <a:ext cx="2054564" cy="720000"/>
      </dsp:txXfrm>
    </dsp:sp>
    <dsp:sp modelId="{90CD1AE9-9FD1-41C9-95AD-DE6570E049ED}">
      <dsp:nvSpPr>
        <dsp:cNvPr id="0" name=""/>
        <dsp:cNvSpPr/>
      </dsp:nvSpPr>
      <dsp:spPr>
        <a:xfrm>
          <a:off x="5553442" y="608874"/>
          <a:ext cx="1253284" cy="125328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56C45-72A3-4B00-AE7F-E3F7F4F80F72}">
      <dsp:nvSpPr>
        <dsp:cNvPr id="0" name=""/>
        <dsp:cNvSpPr/>
      </dsp:nvSpPr>
      <dsp:spPr>
        <a:xfrm>
          <a:off x="5820535" y="875967"/>
          <a:ext cx="719097" cy="7190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6F3A3E5-49C0-4B95-BBE0-E6085B21D667}">
      <dsp:nvSpPr>
        <dsp:cNvPr id="0" name=""/>
        <dsp:cNvSpPr/>
      </dsp:nvSpPr>
      <dsp:spPr>
        <a:xfrm>
          <a:off x="5152802" y="2252525"/>
          <a:ext cx="2054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baseline="0" dirty="0"/>
            <a:t>Internet</a:t>
          </a:r>
          <a:r>
            <a:rPr lang="en-US" sz="1200" kern="1200" baseline="0" dirty="0"/>
            <a:t>: We have everything collected and retrieved for us</a:t>
          </a:r>
          <a:endParaRPr lang="en-US" sz="1200" kern="1200" dirty="0"/>
        </a:p>
      </dsp:txBody>
      <dsp:txXfrm>
        <a:off x="5152802" y="2252525"/>
        <a:ext cx="2054564" cy="720000"/>
      </dsp:txXfrm>
    </dsp:sp>
    <dsp:sp modelId="{8CD4F5D5-0A81-4F0E-A5D4-B4EED3D4D424}">
      <dsp:nvSpPr>
        <dsp:cNvPr id="0" name=""/>
        <dsp:cNvSpPr/>
      </dsp:nvSpPr>
      <dsp:spPr>
        <a:xfrm>
          <a:off x="7967555" y="608874"/>
          <a:ext cx="1253284" cy="125328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807BB-0D4B-4AED-97C2-44A83A2B6635}">
      <dsp:nvSpPr>
        <dsp:cNvPr id="0" name=""/>
        <dsp:cNvSpPr/>
      </dsp:nvSpPr>
      <dsp:spPr>
        <a:xfrm>
          <a:off x="8234648" y="875967"/>
          <a:ext cx="719097" cy="7190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994205F-2B99-42BB-AE87-48C9A34DEC3B}">
      <dsp:nvSpPr>
        <dsp:cNvPr id="0" name=""/>
        <dsp:cNvSpPr/>
      </dsp:nvSpPr>
      <dsp:spPr>
        <a:xfrm>
          <a:off x="7566915" y="2252525"/>
          <a:ext cx="2054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baseline="0" dirty="0"/>
            <a:t>Artificial Intelligence</a:t>
          </a:r>
          <a:r>
            <a:rPr lang="en-US" sz="1200" kern="1200" baseline="0" dirty="0"/>
            <a:t>: We no longer have to correlate and aggregate</a:t>
          </a:r>
          <a:endParaRPr lang="en-US" sz="1200" kern="1200" dirty="0"/>
        </a:p>
      </dsp:txBody>
      <dsp:txXfrm>
        <a:off x="7566915" y="2252525"/>
        <a:ext cx="2054564"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DFC09-DB21-4A83-B88C-E53FA1506E0D}">
      <dsp:nvSpPr>
        <dsp:cNvPr id="0" name=""/>
        <dsp:cNvSpPr/>
      </dsp:nvSpPr>
      <dsp:spPr>
        <a:xfrm>
          <a:off x="748165" y="295434"/>
          <a:ext cx="1465045" cy="146504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45825-5657-440E-A767-92F562F125F3}">
      <dsp:nvSpPr>
        <dsp:cNvPr id="0" name=""/>
        <dsp:cNvSpPr/>
      </dsp:nvSpPr>
      <dsp:spPr>
        <a:xfrm>
          <a:off x="1060388" y="607657"/>
          <a:ext cx="840599" cy="840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A2332AB-1250-4511-BB87-4D579258EACC}">
      <dsp:nvSpPr>
        <dsp:cNvPr id="0" name=""/>
        <dsp:cNvSpPr/>
      </dsp:nvSpPr>
      <dsp:spPr>
        <a:xfrm>
          <a:off x="279831" y="2216805"/>
          <a:ext cx="2401713" cy="24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Providing personalized feedback</a:t>
          </a:r>
          <a:r>
            <a:rPr lang="en-US" sz="1400" b="0" i="0" kern="1200" dirty="0"/>
            <a:t>: By feeding the chatbot a student's work, the chatbot can analyze the work and provide tailored feedback to the student, highlighting areas where they can improve and providing suggestions for how to do so.</a:t>
          </a:r>
          <a:endParaRPr lang="en-US" sz="1400" kern="1200" dirty="0"/>
        </a:p>
      </dsp:txBody>
      <dsp:txXfrm>
        <a:off x="279831" y="2216805"/>
        <a:ext cx="2401713" cy="2421386"/>
      </dsp:txXfrm>
    </dsp:sp>
    <dsp:sp modelId="{EFF5F659-2EFB-49DC-B8EC-DF6BF03EECB2}">
      <dsp:nvSpPr>
        <dsp:cNvPr id="0" name=""/>
        <dsp:cNvSpPr/>
      </dsp:nvSpPr>
      <dsp:spPr>
        <a:xfrm>
          <a:off x="3570179" y="295434"/>
          <a:ext cx="1465045" cy="146504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209D1-3400-4097-9535-27C49A4AC92C}">
      <dsp:nvSpPr>
        <dsp:cNvPr id="0" name=""/>
        <dsp:cNvSpPr/>
      </dsp:nvSpPr>
      <dsp:spPr>
        <a:xfrm>
          <a:off x="3882401" y="607657"/>
          <a:ext cx="840599" cy="840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ACD58BF-2189-48CB-B060-D07910683C86}">
      <dsp:nvSpPr>
        <dsp:cNvPr id="0" name=""/>
        <dsp:cNvSpPr/>
      </dsp:nvSpPr>
      <dsp:spPr>
        <a:xfrm>
          <a:off x="3101845" y="2216805"/>
          <a:ext cx="2401713" cy="24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Answering student questions</a:t>
          </a:r>
          <a:r>
            <a:rPr lang="en-US" sz="1400" b="0" i="0" kern="1200" dirty="0"/>
            <a:t>: especially in scenarios where the teacher is not available to provide immediate support. Students can submit their questions to the chatbot, and the chatbot can provide answers in real-time, helping to keep students engaged and motivated.</a:t>
          </a:r>
          <a:endParaRPr lang="en-US" sz="1400" kern="1200" dirty="0"/>
        </a:p>
      </dsp:txBody>
      <dsp:txXfrm>
        <a:off x="3101845" y="2216805"/>
        <a:ext cx="2401713" cy="2421386"/>
      </dsp:txXfrm>
    </dsp:sp>
    <dsp:sp modelId="{90D74ADB-EFEF-4779-8C2C-2EA7D28EF5B5}">
      <dsp:nvSpPr>
        <dsp:cNvPr id="0" name=""/>
        <dsp:cNvSpPr/>
      </dsp:nvSpPr>
      <dsp:spPr>
        <a:xfrm>
          <a:off x="6392192" y="295434"/>
          <a:ext cx="1465045" cy="146504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90260D-7BD5-49EB-927D-8116B9C0DD91}">
      <dsp:nvSpPr>
        <dsp:cNvPr id="0" name=""/>
        <dsp:cNvSpPr/>
      </dsp:nvSpPr>
      <dsp:spPr>
        <a:xfrm>
          <a:off x="6704415" y="607657"/>
          <a:ext cx="840599" cy="840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C35B8B-D522-44C2-AE70-BE51A03356B9}">
      <dsp:nvSpPr>
        <dsp:cNvPr id="0" name=""/>
        <dsp:cNvSpPr/>
      </dsp:nvSpPr>
      <dsp:spPr>
        <a:xfrm>
          <a:off x="5923858" y="2216805"/>
          <a:ext cx="2401713" cy="24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Offering additional resources</a:t>
          </a:r>
          <a:r>
            <a:rPr lang="en-US" sz="1400" b="0" i="0" kern="1200" dirty="0"/>
            <a:t>: For example, teachers can program the chatbot to provide links to relevant articles, videos, and other educational materials that students can use to supplement their learning.</a:t>
          </a:r>
          <a:endParaRPr lang="en-US" sz="1400" kern="1200" dirty="0"/>
        </a:p>
      </dsp:txBody>
      <dsp:txXfrm>
        <a:off x="5923858" y="2216805"/>
        <a:ext cx="2401713" cy="2421386"/>
      </dsp:txXfrm>
    </dsp:sp>
    <dsp:sp modelId="{524BE5F4-961F-45E5-9E18-3ADA1BCCDD9B}">
      <dsp:nvSpPr>
        <dsp:cNvPr id="0" name=""/>
        <dsp:cNvSpPr/>
      </dsp:nvSpPr>
      <dsp:spPr>
        <a:xfrm>
          <a:off x="9214206" y="295434"/>
          <a:ext cx="1465045" cy="146504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AEAD4-8C08-4BEF-BAD0-255ED6400156}">
      <dsp:nvSpPr>
        <dsp:cNvPr id="0" name=""/>
        <dsp:cNvSpPr/>
      </dsp:nvSpPr>
      <dsp:spPr>
        <a:xfrm>
          <a:off x="9526428" y="607657"/>
          <a:ext cx="840599" cy="8405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7930680-0322-454D-B957-1DA3F1008DBC}">
      <dsp:nvSpPr>
        <dsp:cNvPr id="0" name=""/>
        <dsp:cNvSpPr/>
      </dsp:nvSpPr>
      <dsp:spPr>
        <a:xfrm>
          <a:off x="8745871" y="2216805"/>
          <a:ext cx="2401713" cy="24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i="0" kern="1200" dirty="0"/>
            <a:t>Facilitating discussions</a:t>
          </a:r>
          <a:r>
            <a:rPr lang="en-US" sz="1400" b="0" i="0" kern="1200" dirty="0"/>
            <a:t>: Teachers can program the chatbot to ask open-ended questions and prompt students to share their thoughts and ideas. The chatbot can then aggregate and summarize the responses, providing a starting point for class discussions.</a:t>
          </a:r>
          <a:endParaRPr lang="en-US" sz="1400" kern="1200" dirty="0"/>
        </a:p>
      </dsp:txBody>
      <dsp:txXfrm>
        <a:off x="8745871" y="2216805"/>
        <a:ext cx="2401713" cy="2421386"/>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5/3/2023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A52079-6997-47B8-B262-4ED5D2EA2D74}" type="datetime1">
              <a:rPr lang="en-US" smtClean="0"/>
              <a:t>5/3/2023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dirty="0"/>
              <a:t>Indiana Council for the Social Studies | theswishers.com</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41ED8-AC2E-4560-8CC9-E6292DDF25B6}" type="datetime1">
              <a:rPr lang="en-US" smtClean="0"/>
              <a:t>5/3/2023</a:t>
            </a:fld>
            <a:endParaRPr lang="en-US" dirty="0"/>
          </a:p>
        </p:txBody>
      </p:sp>
      <p:sp>
        <p:nvSpPr>
          <p:cNvPr id="5" name="Footer Placeholder 4"/>
          <p:cNvSpPr>
            <a:spLocks noGrp="1"/>
          </p:cNvSpPr>
          <p:nvPr>
            <p:ph type="ftr" sz="quarter" idx="11"/>
          </p:nvPr>
        </p:nvSpPr>
        <p:spPr/>
        <p:txBody>
          <a:bodyPr/>
          <a:lstStyle/>
          <a:p>
            <a:r>
              <a:rPr lang="en-US" dirty="0"/>
              <a:t>Indiana Council for the Social Studies | theswishers.com</a:t>
            </a:r>
          </a:p>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5238998-10EA-455D-8FDC-3EBC7E198582}" type="datetime1">
              <a:rPr lang="en-US" smtClean="0"/>
              <a:t>5/3/2023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dirty="0"/>
              <a:t>Indiana Council for the Social Studies | theswishers.com</a:t>
            </a:r>
          </a:p>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5/3/2023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5261-7117-41BB-BB79-8C1909625493}" type="datetime1">
              <a:rPr lang="en-US" smtClean="0"/>
              <a:t>5/3/2023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5/3/2023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378FF3-85EA-48E5-8D8C-1DB156807E49}" type="datetime1">
              <a:rPr lang="en-US" smtClean="0"/>
              <a:t>5/3/2023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F94F13-1676-4B68-A383-661B657F6E63}" type="datetime1">
              <a:rPr lang="en-US" smtClean="0"/>
              <a:t>5/3/2023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B83234-995D-4149-8E1E-BC120E9070D5}" type="datetime1">
              <a:rPr lang="en-US" smtClean="0"/>
              <a:t>5/3/2023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dirty="0"/>
              <a:t>Indiana Council for the Social Studies | theswishers.com</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3282-56E6-F709-E183-4273179EAA8D}"/>
              </a:ext>
            </a:extLst>
          </p:cNvPr>
          <p:cNvSpPr>
            <a:spLocks noGrp="1"/>
          </p:cNvSpPr>
          <p:nvPr>
            <p:ph type="ctrTitle"/>
          </p:nvPr>
        </p:nvSpPr>
        <p:spPr/>
        <p:txBody>
          <a:bodyPr/>
          <a:lstStyle/>
          <a:p>
            <a:r>
              <a:rPr lang="en-US" dirty="0"/>
              <a:t>Webinar starts</a:t>
            </a:r>
          </a:p>
        </p:txBody>
      </p:sp>
      <p:sp>
        <p:nvSpPr>
          <p:cNvPr id="3" name="Subtitle 2">
            <a:extLst>
              <a:ext uri="{FF2B5EF4-FFF2-40B4-BE49-F238E27FC236}">
                <a16:creationId xmlns:a16="http://schemas.microsoft.com/office/drawing/2014/main" id="{559D29F6-BF40-B12B-F40E-1D2C724E8FE5}"/>
              </a:ext>
            </a:extLst>
          </p:cNvPr>
          <p:cNvSpPr>
            <a:spLocks noGrp="1"/>
          </p:cNvSpPr>
          <p:nvPr>
            <p:ph type="subTitle" idx="1"/>
          </p:nvPr>
        </p:nvSpPr>
        <p:spPr/>
        <p:txBody>
          <a:bodyPr>
            <a:normAutofit/>
          </a:bodyPr>
          <a:lstStyle/>
          <a:p>
            <a:r>
              <a:rPr lang="en-US" sz="6000" dirty="0"/>
              <a:t>7:15 (EST)</a:t>
            </a:r>
          </a:p>
        </p:txBody>
      </p:sp>
      <p:pic>
        <p:nvPicPr>
          <p:cNvPr id="5" name="Picture 4" descr="A blue and red text&#10;&#10;Description automatically generated with low confidence">
            <a:extLst>
              <a:ext uri="{FF2B5EF4-FFF2-40B4-BE49-F238E27FC236}">
                <a16:creationId xmlns:a16="http://schemas.microsoft.com/office/drawing/2014/main" id="{83E06255-D96C-62EB-5AD5-7C271B0F011D}"/>
              </a:ext>
            </a:extLst>
          </p:cNvPr>
          <p:cNvPicPr>
            <a:picLocks noChangeAspect="1"/>
          </p:cNvPicPr>
          <p:nvPr/>
        </p:nvPicPr>
        <p:blipFill>
          <a:blip r:embed="rId2"/>
          <a:stretch>
            <a:fillRect/>
          </a:stretch>
        </p:blipFill>
        <p:spPr>
          <a:xfrm>
            <a:off x="3361905" y="1384265"/>
            <a:ext cx="5080261" cy="1346269"/>
          </a:xfrm>
          <a:prstGeom prst="rect">
            <a:avLst/>
          </a:prstGeom>
        </p:spPr>
      </p:pic>
    </p:spTree>
    <p:extLst>
      <p:ext uri="{BB962C8B-B14F-4D97-AF65-F5344CB8AC3E}">
        <p14:creationId xmlns:p14="http://schemas.microsoft.com/office/powerpoint/2010/main" val="6255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3C707BDA-4768-B6FA-9F34-9FB198973DAE}"/>
              </a:ext>
            </a:extLst>
          </p:cNvPr>
          <p:cNvSpPr>
            <a:spLocks noGrp="1"/>
          </p:cNvSpPr>
          <p:nvPr>
            <p:ph idx="1"/>
          </p:nvPr>
        </p:nvSpPr>
        <p:spPr>
          <a:xfrm>
            <a:off x="1219201" y="1123486"/>
            <a:ext cx="9639868" cy="3516753"/>
          </a:xfrm>
        </p:spPr>
        <p:txBody>
          <a:bodyPr anchor="ctr">
            <a:normAutofit/>
          </a:bodyPr>
          <a:lstStyle/>
          <a:p>
            <a:pPr marL="0" indent="0">
              <a:buNone/>
            </a:pPr>
            <a:r>
              <a:rPr lang="en-US" sz="6000" dirty="0"/>
              <a:t>NYC education department blocks ChatGPT on school devices</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41726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D25682-95C0-8E0D-CD36-284B50F24516}"/>
              </a:ext>
            </a:extLst>
          </p:cNvPr>
          <p:cNvSpPr>
            <a:spLocks noGrp="1"/>
          </p:cNvSpPr>
          <p:nvPr>
            <p:ph type="title"/>
          </p:nvPr>
        </p:nvSpPr>
        <p:spPr>
          <a:xfrm>
            <a:off x="784743" y="685800"/>
            <a:ext cx="5793475" cy="1485900"/>
          </a:xfrm>
        </p:spPr>
        <p:txBody>
          <a:bodyPr>
            <a:normAutofit/>
          </a:bodyPr>
          <a:lstStyle/>
          <a:p>
            <a:r>
              <a:rPr lang="en-US" dirty="0"/>
              <a:t>Rationale</a:t>
            </a:r>
          </a:p>
        </p:txBody>
      </p:sp>
      <p:sp>
        <p:nvSpPr>
          <p:cNvPr id="3" name="Content Placeholder 2">
            <a:extLst>
              <a:ext uri="{FF2B5EF4-FFF2-40B4-BE49-F238E27FC236}">
                <a16:creationId xmlns:a16="http://schemas.microsoft.com/office/drawing/2014/main" id="{D263EF58-4B70-4186-211B-54FC31348175}"/>
              </a:ext>
            </a:extLst>
          </p:cNvPr>
          <p:cNvSpPr>
            <a:spLocks noGrp="1"/>
          </p:cNvSpPr>
          <p:nvPr>
            <p:ph idx="1"/>
          </p:nvPr>
        </p:nvSpPr>
        <p:spPr>
          <a:xfrm>
            <a:off x="784743" y="2286000"/>
            <a:ext cx="5793475" cy="3581400"/>
          </a:xfrm>
        </p:spPr>
        <p:txBody>
          <a:bodyPr>
            <a:normAutofit/>
          </a:bodyPr>
          <a:lstStyle/>
          <a:p>
            <a:r>
              <a:rPr lang="en-US" b="0" i="0" dirty="0">
                <a:effectLst/>
                <a:latin typeface="Söhne"/>
              </a:rPr>
              <a:t>Lack of personal interaction</a:t>
            </a:r>
          </a:p>
          <a:p>
            <a:r>
              <a:rPr lang="en-US" b="0" i="0" dirty="0">
                <a:effectLst/>
                <a:latin typeface="Söhne"/>
              </a:rPr>
              <a:t>Risk of bias and discrimination</a:t>
            </a:r>
            <a:endParaRPr lang="en-US" dirty="0">
              <a:latin typeface="Söhne"/>
            </a:endParaRPr>
          </a:p>
          <a:p>
            <a:r>
              <a:rPr lang="en-US" b="0" i="0" dirty="0">
                <a:effectLst/>
                <a:latin typeface="Söhne"/>
              </a:rPr>
              <a:t>Privacy concerns</a:t>
            </a:r>
          </a:p>
          <a:p>
            <a:r>
              <a:rPr lang="en-US" b="0" i="0" dirty="0">
                <a:effectLst/>
                <a:latin typeface="Söhne"/>
              </a:rPr>
              <a:t>Limitations of AI technology</a:t>
            </a:r>
            <a:endParaRPr lang="en-US" dirty="0">
              <a:latin typeface="Söhne"/>
            </a:endParaRPr>
          </a:p>
          <a:p>
            <a:r>
              <a:rPr lang="en-US" b="0" i="0" dirty="0">
                <a:effectLst/>
                <a:latin typeface="Söhne"/>
              </a:rPr>
              <a:t>Potential for cheating</a:t>
            </a:r>
          </a:p>
          <a:p>
            <a:pPr lvl="1"/>
            <a:r>
              <a:rPr lang="en-US" b="0" i="0" dirty="0">
                <a:effectLst/>
                <a:latin typeface="Söhne"/>
              </a:rPr>
              <a:t>Turnitin, Copyleaks, DetectGPT, GPTZero</a:t>
            </a:r>
          </a:p>
          <a:p>
            <a:endParaRPr lang="en-US" dirty="0"/>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A402C122-9086-CFF8-F824-1718F875E030}"/>
              </a:ext>
            </a:extLst>
          </p:cNvPr>
          <p:cNvPicPr>
            <a:picLocks noChangeAspect="1"/>
          </p:cNvPicPr>
          <p:nvPr/>
        </p:nvPicPr>
        <p:blipFill rotWithShape="1">
          <a:blip r:embed="rId2"/>
          <a:srcRect l="24958" r="24958"/>
          <a:stretch/>
        </p:blipFill>
        <p:spPr>
          <a:xfrm>
            <a:off x="7612260" y="10"/>
            <a:ext cx="4579739" cy="6857990"/>
          </a:xfrm>
          <a:prstGeom prst="rect">
            <a:avLst/>
          </a:prstGeom>
        </p:spPr>
      </p:pic>
    </p:spTree>
    <p:extLst>
      <p:ext uri="{BB962C8B-B14F-4D97-AF65-F5344CB8AC3E}">
        <p14:creationId xmlns:p14="http://schemas.microsoft.com/office/powerpoint/2010/main" val="1668717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DC3EE2-0C75-DFDD-9ADD-1C1B4E45E415}"/>
              </a:ext>
            </a:extLst>
          </p:cNvPr>
          <p:cNvSpPr>
            <a:spLocks noGrp="1"/>
          </p:cNvSpPr>
          <p:nvPr>
            <p:ph type="title"/>
          </p:nvPr>
        </p:nvSpPr>
        <p:spPr>
          <a:xfrm>
            <a:off x="5100824" y="685800"/>
            <a:ext cx="6176776" cy="1485900"/>
          </a:xfrm>
        </p:spPr>
        <p:txBody>
          <a:bodyPr>
            <a:normAutofit/>
          </a:bodyPr>
          <a:lstStyle/>
          <a:p>
            <a:r>
              <a:rPr lang="en-US" dirty="0"/>
              <a:t>Let's be Honest</a:t>
            </a:r>
          </a:p>
        </p:txBody>
      </p:sp>
      <p:pic>
        <p:nvPicPr>
          <p:cNvPr id="7" name="Graphic 6" descr="Books">
            <a:extLst>
              <a:ext uri="{FF2B5EF4-FFF2-40B4-BE49-F238E27FC236}">
                <a16:creationId xmlns:a16="http://schemas.microsoft.com/office/drawing/2014/main" id="{8EF37219-966A-52E0-801F-9049132DC0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276" y="1881930"/>
            <a:ext cx="3093388" cy="3093388"/>
          </a:xfrm>
          <a:prstGeom prst="rect">
            <a:avLst/>
          </a:prstGeom>
        </p:spPr>
      </p:pic>
      <p:sp>
        <p:nvSpPr>
          <p:cNvPr id="12" name="Rectangle 11">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A10744C-B0A6-FE56-03E1-158E779C7BA9}"/>
              </a:ext>
            </a:extLst>
          </p:cNvPr>
          <p:cNvSpPr>
            <a:spLocks noGrp="1"/>
          </p:cNvSpPr>
          <p:nvPr>
            <p:ph idx="1"/>
          </p:nvPr>
        </p:nvSpPr>
        <p:spPr>
          <a:xfrm>
            <a:off x="5100824" y="2286000"/>
            <a:ext cx="6176776" cy="3581400"/>
          </a:xfrm>
        </p:spPr>
        <p:txBody>
          <a:bodyPr>
            <a:normAutofit/>
          </a:bodyPr>
          <a:lstStyle/>
          <a:p>
            <a:r>
              <a:rPr lang="en-US" sz="1900" dirty="0"/>
              <a:t>90% of students are aware of ChatGPT</a:t>
            </a:r>
          </a:p>
          <a:p>
            <a:r>
              <a:rPr lang="en-US" sz="1900" dirty="0"/>
              <a:t>89% responded that have used the platform to help with homework</a:t>
            </a:r>
          </a:p>
          <a:p>
            <a:r>
              <a:rPr lang="en-US" sz="1900" dirty="0"/>
              <a:t>48% admitted to using it for at-home tests</a:t>
            </a:r>
          </a:p>
          <a:p>
            <a:r>
              <a:rPr lang="en-US" sz="1900" dirty="0"/>
              <a:t>22% used it to create an outline for a paper</a:t>
            </a:r>
          </a:p>
          <a:p>
            <a:r>
              <a:rPr lang="en-US" sz="1900" dirty="0"/>
              <a:t>72% of students surveyed said it should be blocked</a:t>
            </a:r>
          </a:p>
          <a:p>
            <a:r>
              <a:rPr lang="en-US" sz="1900" dirty="0"/>
              <a:t>67% of educators believe ChatGPT should be banned</a:t>
            </a:r>
          </a:p>
          <a:p>
            <a:r>
              <a:rPr lang="en-US" sz="1900" dirty="0"/>
              <a:t>34% of educators support students having it</a:t>
            </a:r>
          </a:p>
        </p:txBody>
      </p:sp>
    </p:spTree>
    <p:extLst>
      <p:ext uri="{BB962C8B-B14F-4D97-AF65-F5344CB8AC3E}">
        <p14:creationId xmlns:p14="http://schemas.microsoft.com/office/powerpoint/2010/main" val="37593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8945B075-6B3B-E7E5-F271-F677733689DF}"/>
              </a:ext>
            </a:extLst>
          </p:cNvPr>
          <p:cNvSpPr>
            <a:spLocks noGrp="1"/>
          </p:cNvSpPr>
          <p:nvPr>
            <p:ph type="title"/>
          </p:nvPr>
        </p:nvSpPr>
        <p:spPr>
          <a:xfrm>
            <a:off x="1478521" y="1480930"/>
            <a:ext cx="5751537" cy="3848521"/>
          </a:xfrm>
        </p:spPr>
        <p:txBody>
          <a:bodyPr vert="horz" lIns="91440" tIns="45720" rIns="91440" bIns="45720" rtlCol="0" anchor="ctr">
            <a:normAutofit/>
          </a:bodyPr>
          <a:lstStyle/>
          <a:p>
            <a:pPr algn="r"/>
            <a:r>
              <a:rPr lang="en-US" sz="6600" cap="all" dirty="0"/>
              <a:t>Use it</a:t>
            </a:r>
          </a:p>
        </p:txBody>
      </p:sp>
      <p:cxnSp>
        <p:nvCxnSpPr>
          <p:cNvPr id="18" name="Straight Connector 17">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20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4D6C8D-BECF-91E3-3CAA-4E9BD17BE359}"/>
              </a:ext>
            </a:extLst>
          </p:cNvPr>
          <p:cNvSpPr>
            <a:spLocks noGrp="1"/>
          </p:cNvSpPr>
          <p:nvPr>
            <p:ph type="title"/>
          </p:nvPr>
        </p:nvSpPr>
        <p:spPr>
          <a:xfrm>
            <a:off x="643467" y="685800"/>
            <a:ext cx="10905066" cy="1485900"/>
          </a:xfrm>
          <a:noFill/>
        </p:spPr>
        <p:txBody>
          <a:bodyPr>
            <a:normAutofit/>
          </a:bodyPr>
          <a:lstStyle/>
          <a:p>
            <a:pPr algn="ctr"/>
            <a:r>
              <a:rPr lang="en-US" dirty="0"/>
              <a:t>Using it as an Educator</a:t>
            </a:r>
          </a:p>
        </p:txBody>
      </p:sp>
      <p:graphicFrame>
        <p:nvGraphicFramePr>
          <p:cNvPr id="7" name="Content Placeholder 2">
            <a:extLst>
              <a:ext uri="{FF2B5EF4-FFF2-40B4-BE49-F238E27FC236}">
                <a16:creationId xmlns:a16="http://schemas.microsoft.com/office/drawing/2014/main" id="{24072D24-D6B2-646C-123B-396A0E0853BC}"/>
              </a:ext>
            </a:extLst>
          </p:cNvPr>
          <p:cNvGraphicFramePr>
            <a:graphicFrameLocks noGrp="1"/>
          </p:cNvGraphicFramePr>
          <p:nvPr>
            <p:ph idx="1"/>
            <p:extLst>
              <p:ext uri="{D42A27DB-BD31-4B8C-83A1-F6EECF244321}">
                <p14:modId xmlns:p14="http://schemas.microsoft.com/office/powerpoint/2010/main" val="2487131032"/>
              </p:ext>
            </p:extLst>
          </p:nvPr>
        </p:nvGraphicFramePr>
        <p:xfrm>
          <a:off x="444285" y="1467173"/>
          <a:ext cx="11427417" cy="4933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15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B903-7BD2-637C-119B-BF5AD273AEFF}"/>
              </a:ext>
            </a:extLst>
          </p:cNvPr>
          <p:cNvSpPr>
            <a:spLocks noGrp="1"/>
          </p:cNvSpPr>
          <p:nvPr>
            <p:ph type="title"/>
          </p:nvPr>
        </p:nvSpPr>
        <p:spPr/>
        <p:txBody>
          <a:bodyPr/>
          <a:lstStyle/>
          <a:p>
            <a:r>
              <a:rPr lang="en-US" dirty="0"/>
              <a:t>Provide Student Feedback (prompts)</a:t>
            </a:r>
          </a:p>
        </p:txBody>
      </p:sp>
      <p:sp>
        <p:nvSpPr>
          <p:cNvPr id="4" name="Content Placeholder 3">
            <a:extLst>
              <a:ext uri="{FF2B5EF4-FFF2-40B4-BE49-F238E27FC236}">
                <a16:creationId xmlns:a16="http://schemas.microsoft.com/office/drawing/2014/main" id="{6061FEED-0837-46FE-2F96-A57A5AC44A7E}"/>
              </a:ext>
            </a:extLst>
          </p:cNvPr>
          <p:cNvSpPr>
            <a:spLocks noGrp="1"/>
          </p:cNvSpPr>
          <p:nvPr>
            <p:ph sz="half" idx="1"/>
          </p:nvPr>
        </p:nvSpPr>
        <p:spPr>
          <a:xfrm>
            <a:off x="1475678" y="2285999"/>
            <a:ext cx="4447786" cy="3581401"/>
          </a:xfrm>
        </p:spPr>
        <p:txBody>
          <a:bodyPr>
            <a:normAutofit fontScale="70000" lnSpcReduction="20000"/>
          </a:bodyPr>
          <a:lstStyle/>
          <a:p>
            <a:pPr marL="0" indent="0">
              <a:buNone/>
            </a:pPr>
            <a:r>
              <a:rPr lang="en-US" dirty="0"/>
              <a:t>Give feedback on the question, "How did African Americans respond to emancipation?"   the student answered "After the Emancipation Proclamation…”</a:t>
            </a:r>
          </a:p>
        </p:txBody>
      </p:sp>
      <p:sp>
        <p:nvSpPr>
          <p:cNvPr id="5" name="Content Placeholder 4">
            <a:extLst>
              <a:ext uri="{FF2B5EF4-FFF2-40B4-BE49-F238E27FC236}">
                <a16:creationId xmlns:a16="http://schemas.microsoft.com/office/drawing/2014/main" id="{17AD528B-80A4-5315-EC39-4857D36B6C62}"/>
              </a:ext>
            </a:extLst>
          </p:cNvPr>
          <p:cNvSpPr>
            <a:spLocks noGrp="1"/>
          </p:cNvSpPr>
          <p:nvPr>
            <p:ph sz="half" idx="2"/>
          </p:nvPr>
        </p:nvSpPr>
        <p:spPr/>
        <p:txBody>
          <a:bodyPr>
            <a:normAutofit fontScale="70000" lnSpcReduction="20000"/>
          </a:bodyPr>
          <a:lstStyle/>
          <a:p>
            <a:pPr marL="0" indent="0">
              <a:buNone/>
            </a:pPr>
            <a:r>
              <a:rPr lang="en-US" dirty="0"/>
              <a:t>The student's answer demonstrates a good understanding of the various ways African Americans responded to emancipation. The answer is well-structured and incorporates relevant information, highlighting the positive aspects of emancipation, such as the ability to rebuild families, make contracts, hold property, and move freely, as well as the growth of church communities. It also addresses the challenges faced by African Americans during this time, including discrimination, unfair arrests, forced labor, and sharecropping.</a:t>
            </a:r>
          </a:p>
          <a:p>
            <a:pPr marL="0" indent="0">
              <a:buNone/>
            </a:pPr>
            <a:r>
              <a:rPr lang="en-US" dirty="0"/>
              <a:t>However, there are a few areas where the answer could be improved:</a:t>
            </a:r>
          </a:p>
          <a:p>
            <a:pPr marL="530352" lvl="1" indent="0">
              <a:buNone/>
            </a:pPr>
            <a:r>
              <a:rPr lang="en-US" dirty="0"/>
              <a:t>The student could have provided more context about the Emancipation Proclamation, such as mentioning that it was issued by President Abraham Lincoln during the Civil War and that it declared freedom for enslaved people in the Confederate states.</a:t>
            </a:r>
          </a:p>
        </p:txBody>
      </p:sp>
      <p:sp>
        <p:nvSpPr>
          <p:cNvPr id="6" name="Arrow: Right 5">
            <a:extLst>
              <a:ext uri="{FF2B5EF4-FFF2-40B4-BE49-F238E27FC236}">
                <a16:creationId xmlns:a16="http://schemas.microsoft.com/office/drawing/2014/main" id="{D7289109-6B89-BCCD-A940-5128B1B694A4}"/>
              </a:ext>
            </a:extLst>
          </p:cNvPr>
          <p:cNvSpPr/>
          <p:nvPr/>
        </p:nvSpPr>
        <p:spPr>
          <a:xfrm>
            <a:off x="5469976" y="2914934"/>
            <a:ext cx="1019033" cy="768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988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0774-0AD0-CD07-363A-F64BE727BBE8}"/>
              </a:ext>
            </a:extLst>
          </p:cNvPr>
          <p:cNvSpPr>
            <a:spLocks noGrp="1"/>
          </p:cNvSpPr>
          <p:nvPr>
            <p:ph type="title"/>
          </p:nvPr>
        </p:nvSpPr>
        <p:spPr/>
        <p:txBody>
          <a:bodyPr/>
          <a:lstStyle/>
          <a:p>
            <a:r>
              <a:rPr lang="en-US" dirty="0"/>
              <a:t>Resources (prompts)</a:t>
            </a:r>
          </a:p>
        </p:txBody>
      </p:sp>
      <p:sp>
        <p:nvSpPr>
          <p:cNvPr id="3" name="Content Placeholder 2">
            <a:extLst>
              <a:ext uri="{FF2B5EF4-FFF2-40B4-BE49-F238E27FC236}">
                <a16:creationId xmlns:a16="http://schemas.microsoft.com/office/drawing/2014/main" id="{E0BAB40A-0EF5-9AF4-17D8-0E363C6D6D7C}"/>
              </a:ext>
            </a:extLst>
          </p:cNvPr>
          <p:cNvSpPr>
            <a:spLocks noGrp="1"/>
          </p:cNvSpPr>
          <p:nvPr>
            <p:ph sz="half" idx="1"/>
          </p:nvPr>
        </p:nvSpPr>
        <p:spPr/>
        <p:txBody>
          <a:bodyPr>
            <a:noAutofit/>
          </a:bodyPr>
          <a:lstStyle/>
          <a:p>
            <a:r>
              <a:rPr lang="en-US" sz="1400" dirty="0"/>
              <a:t>Create a lesson on the space race using the 5 Es aligned to IDOE 11th Grade US history standards and include differentiation for ESL learners</a:t>
            </a:r>
          </a:p>
          <a:p>
            <a:r>
              <a:rPr lang="en-US" sz="1400" dirty="0"/>
              <a:t>Create a 5-station introduction to the cold war at least one station needs to include music</a:t>
            </a:r>
          </a:p>
          <a:p>
            <a:r>
              <a:rPr lang="en-US" sz="1400" dirty="0"/>
              <a:t>Create driving questions for USH.6.4, USH.6.7</a:t>
            </a:r>
          </a:p>
          <a:p>
            <a:r>
              <a:rPr lang="en-US" sz="1400" dirty="0"/>
              <a:t>Generate reading comprehension questions for Section 2 of Hershey's Hiroshima.</a:t>
            </a:r>
          </a:p>
          <a:p>
            <a:pPr marL="0" indent="0">
              <a:buNone/>
            </a:pPr>
            <a:endParaRPr lang="en-US" sz="1400" dirty="0"/>
          </a:p>
        </p:txBody>
      </p:sp>
      <p:sp>
        <p:nvSpPr>
          <p:cNvPr id="4" name="Content Placeholder 3">
            <a:extLst>
              <a:ext uri="{FF2B5EF4-FFF2-40B4-BE49-F238E27FC236}">
                <a16:creationId xmlns:a16="http://schemas.microsoft.com/office/drawing/2014/main" id="{B132DAC7-9D04-BBEC-167E-F8663F7EDC51}"/>
              </a:ext>
            </a:extLst>
          </p:cNvPr>
          <p:cNvSpPr>
            <a:spLocks noGrp="1"/>
          </p:cNvSpPr>
          <p:nvPr>
            <p:ph sz="half" idx="2"/>
          </p:nvPr>
        </p:nvSpPr>
        <p:spPr/>
        <p:txBody>
          <a:bodyPr>
            <a:noAutofit/>
          </a:bodyPr>
          <a:lstStyle/>
          <a:p>
            <a:r>
              <a:rPr lang="en-US" sz="1400" dirty="0"/>
              <a:t>Create a PBL assignment mashing up LBJs War on Poverty and Mathematics aligned to IDOE Education Standards</a:t>
            </a:r>
          </a:p>
          <a:p>
            <a:r>
              <a:rPr lang="en-US" sz="1400" dirty="0"/>
              <a:t>Create an introduction letter for the students explaining the project as if they were in LBJ's government</a:t>
            </a:r>
          </a:p>
          <a:p>
            <a:r>
              <a:rPr lang="en-US" sz="1400" dirty="0"/>
              <a:t>Generate a rubric for the project aligned to the NTN outcome rubric as a table</a:t>
            </a:r>
          </a:p>
          <a:p>
            <a:r>
              <a:rPr lang="en-US" sz="1400" dirty="0"/>
              <a:t>Create a student project plan with roles and responsibilities for a 5-student team</a:t>
            </a:r>
          </a:p>
          <a:p>
            <a:r>
              <a:rPr lang="en-US" sz="1400" dirty="0"/>
              <a:t>Create a list of weekly deliverables</a:t>
            </a:r>
          </a:p>
        </p:txBody>
      </p:sp>
    </p:spTree>
    <p:extLst>
      <p:ext uri="{BB962C8B-B14F-4D97-AF65-F5344CB8AC3E}">
        <p14:creationId xmlns:p14="http://schemas.microsoft.com/office/powerpoint/2010/main" val="194495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62E8-0FA0-654F-7707-E6069A8EACBD}"/>
              </a:ext>
            </a:extLst>
          </p:cNvPr>
          <p:cNvSpPr>
            <a:spLocks noGrp="1"/>
          </p:cNvSpPr>
          <p:nvPr>
            <p:ph type="title"/>
          </p:nvPr>
        </p:nvSpPr>
        <p:spPr/>
        <p:txBody>
          <a:bodyPr/>
          <a:lstStyle/>
          <a:p>
            <a:r>
              <a:rPr lang="en-US" dirty="0"/>
              <a:t>Facilitate Discussions (prompts)</a:t>
            </a:r>
          </a:p>
        </p:txBody>
      </p:sp>
      <p:sp>
        <p:nvSpPr>
          <p:cNvPr id="3" name="Content Placeholder 2">
            <a:extLst>
              <a:ext uri="{FF2B5EF4-FFF2-40B4-BE49-F238E27FC236}">
                <a16:creationId xmlns:a16="http://schemas.microsoft.com/office/drawing/2014/main" id="{6F2812D6-CC30-D30B-F160-78037846F745}"/>
              </a:ext>
            </a:extLst>
          </p:cNvPr>
          <p:cNvSpPr>
            <a:spLocks noGrp="1"/>
          </p:cNvSpPr>
          <p:nvPr>
            <p:ph sz="half" idx="1"/>
          </p:nvPr>
        </p:nvSpPr>
        <p:spPr/>
        <p:txBody>
          <a:bodyPr/>
          <a:lstStyle/>
          <a:p>
            <a:r>
              <a:rPr lang="en-US" dirty="0"/>
              <a:t>Generate discussion questions if the atomic bomb on Nagasaki was needed.</a:t>
            </a:r>
          </a:p>
          <a:p>
            <a:r>
              <a:rPr lang="en-US" dirty="0"/>
              <a:t>Short readings to prepare for discussion</a:t>
            </a:r>
          </a:p>
          <a:p>
            <a:r>
              <a:rPr lang="en-US" dirty="0"/>
              <a:t>Arguments for</a:t>
            </a:r>
          </a:p>
          <a:p>
            <a:r>
              <a:rPr lang="en-US" dirty="0"/>
              <a:t>Arguments against</a:t>
            </a:r>
          </a:p>
        </p:txBody>
      </p:sp>
      <p:sp>
        <p:nvSpPr>
          <p:cNvPr id="4" name="Content Placeholder 3">
            <a:extLst>
              <a:ext uri="{FF2B5EF4-FFF2-40B4-BE49-F238E27FC236}">
                <a16:creationId xmlns:a16="http://schemas.microsoft.com/office/drawing/2014/main" id="{EDBC734C-F650-3ED6-F967-DF617127B02E}"/>
              </a:ext>
            </a:extLst>
          </p:cNvPr>
          <p:cNvSpPr>
            <a:spLocks noGrp="1"/>
          </p:cNvSpPr>
          <p:nvPr>
            <p:ph sz="half" idx="2"/>
          </p:nvPr>
        </p:nvSpPr>
        <p:spPr/>
        <p:txBody>
          <a:bodyPr/>
          <a:lstStyle/>
          <a:p>
            <a:r>
              <a:rPr lang="en-US" dirty="0"/>
              <a:t>Combine all students' responses into one “….”</a:t>
            </a:r>
          </a:p>
        </p:txBody>
      </p:sp>
    </p:spTree>
    <p:extLst>
      <p:ext uri="{BB962C8B-B14F-4D97-AF65-F5344CB8AC3E}">
        <p14:creationId xmlns:p14="http://schemas.microsoft.com/office/powerpoint/2010/main" val="411873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DDA8-85EA-F7CD-8F0E-67B3B3511E13}"/>
              </a:ext>
            </a:extLst>
          </p:cNvPr>
          <p:cNvSpPr>
            <a:spLocks noGrp="1"/>
          </p:cNvSpPr>
          <p:nvPr>
            <p:ph type="title"/>
          </p:nvPr>
        </p:nvSpPr>
        <p:spPr/>
        <p:txBody>
          <a:bodyPr/>
          <a:lstStyle/>
          <a:p>
            <a:r>
              <a:rPr lang="en-US" dirty="0"/>
              <a:t>Differentiation (prompts)</a:t>
            </a:r>
          </a:p>
        </p:txBody>
      </p:sp>
      <p:sp>
        <p:nvSpPr>
          <p:cNvPr id="3" name="Content Placeholder 2">
            <a:extLst>
              <a:ext uri="{FF2B5EF4-FFF2-40B4-BE49-F238E27FC236}">
                <a16:creationId xmlns:a16="http://schemas.microsoft.com/office/drawing/2014/main" id="{D42479E7-342F-D978-8563-5A502563F8A3}"/>
              </a:ext>
            </a:extLst>
          </p:cNvPr>
          <p:cNvSpPr>
            <a:spLocks noGrp="1"/>
          </p:cNvSpPr>
          <p:nvPr>
            <p:ph sz="half" idx="1"/>
          </p:nvPr>
        </p:nvSpPr>
        <p:spPr/>
        <p:txBody>
          <a:bodyPr>
            <a:normAutofit fontScale="92500" lnSpcReduction="20000"/>
          </a:bodyPr>
          <a:lstStyle/>
          <a:p>
            <a:r>
              <a:rPr lang="en-US" dirty="0"/>
              <a:t>rewrite this for a middle school student “…”</a:t>
            </a:r>
          </a:p>
          <a:p>
            <a:r>
              <a:rPr lang="en-US" dirty="0"/>
              <a:t>create a list of words that middle school students might not know for “…”</a:t>
            </a:r>
          </a:p>
          <a:p>
            <a:r>
              <a:rPr lang="en-US" dirty="0"/>
              <a:t>Create a list of differentiated assignments (in context of a given assignment)</a:t>
            </a:r>
          </a:p>
          <a:p>
            <a:r>
              <a:rPr lang="en-US" b="0" i="0" dirty="0">
                <a:solidFill>
                  <a:srgbClr val="ECECF1"/>
                </a:solidFill>
                <a:effectLst/>
                <a:latin typeface="Söhne"/>
              </a:rPr>
              <a:t>create a list of words that middle school students might not know for "</a:t>
            </a:r>
            <a:endParaRPr lang="en-US" dirty="0"/>
          </a:p>
          <a:p>
            <a:r>
              <a:rPr lang="en-US" b="0" i="0" dirty="0">
                <a:solidFill>
                  <a:srgbClr val="ECECF1"/>
                </a:solidFill>
                <a:effectLst/>
                <a:latin typeface="Söhne"/>
              </a:rPr>
              <a:t>create a list of words that middle school students might not know for "</a:t>
            </a:r>
            <a:endParaRPr lang="en-US" dirty="0"/>
          </a:p>
        </p:txBody>
      </p:sp>
      <p:sp>
        <p:nvSpPr>
          <p:cNvPr id="4" name="Content Placeholder 3">
            <a:extLst>
              <a:ext uri="{FF2B5EF4-FFF2-40B4-BE49-F238E27FC236}">
                <a16:creationId xmlns:a16="http://schemas.microsoft.com/office/drawing/2014/main" id="{091ABC89-2A78-B246-505F-D1461C91AAB6}"/>
              </a:ext>
            </a:extLst>
          </p:cNvPr>
          <p:cNvSpPr>
            <a:spLocks noGrp="1"/>
          </p:cNvSpPr>
          <p:nvPr>
            <p:ph sz="half" idx="2"/>
          </p:nvPr>
        </p:nvSpPr>
        <p:spPr/>
        <p:txBody>
          <a:bodyPr>
            <a:normAutofit fontScale="92500" lnSpcReduction="20000"/>
          </a:bodyPr>
          <a:lstStyle/>
          <a:p>
            <a:endParaRPr lang="en-US" dirty="0"/>
          </a:p>
        </p:txBody>
      </p:sp>
    </p:spTree>
    <p:extLst>
      <p:ext uri="{BB962C8B-B14F-4D97-AF65-F5344CB8AC3E}">
        <p14:creationId xmlns:p14="http://schemas.microsoft.com/office/powerpoint/2010/main" val="275582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10FA-1218-58DB-E3B4-87EED2CB7A78}"/>
              </a:ext>
            </a:extLst>
          </p:cNvPr>
          <p:cNvSpPr>
            <a:spLocks noGrp="1"/>
          </p:cNvSpPr>
          <p:nvPr>
            <p:ph type="title"/>
          </p:nvPr>
        </p:nvSpPr>
        <p:spPr/>
        <p:txBody>
          <a:bodyPr/>
          <a:lstStyle/>
          <a:p>
            <a:r>
              <a:rPr lang="en-US" dirty="0"/>
              <a:t>Time Saving (prompts)</a:t>
            </a:r>
          </a:p>
        </p:txBody>
      </p:sp>
      <p:sp>
        <p:nvSpPr>
          <p:cNvPr id="3" name="Content Placeholder 2">
            <a:extLst>
              <a:ext uri="{FF2B5EF4-FFF2-40B4-BE49-F238E27FC236}">
                <a16:creationId xmlns:a16="http://schemas.microsoft.com/office/drawing/2014/main" id="{AFB8EBF3-3DB9-4CD1-77A0-1C6CF9BA5455}"/>
              </a:ext>
            </a:extLst>
          </p:cNvPr>
          <p:cNvSpPr>
            <a:spLocks noGrp="1"/>
          </p:cNvSpPr>
          <p:nvPr>
            <p:ph sz="half" idx="1"/>
          </p:nvPr>
        </p:nvSpPr>
        <p:spPr/>
        <p:txBody>
          <a:bodyPr/>
          <a:lstStyle/>
          <a:p>
            <a:r>
              <a:rPr lang="en-US" sz="2000" dirty="0">
                <a:solidFill>
                  <a:srgbClr val="343541"/>
                </a:solidFill>
                <a:effectLst/>
                <a:latin typeface="Segoe UI" panose="020B0502040204020203" pitchFamily="34" charset="0"/>
                <a:ea typeface="Calibri" panose="020F0502020204030204" pitchFamily="34" charset="0"/>
              </a:rPr>
              <a:t>Create a university reference letter for Jan Doe in my Dual Credit US History Class. She is smart, hard working, diligent, contentious and a natural leader. She received an A in my class.</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Content Placeholder 3">
            <a:extLst>
              <a:ext uri="{FF2B5EF4-FFF2-40B4-BE49-F238E27FC236}">
                <a16:creationId xmlns:a16="http://schemas.microsoft.com/office/drawing/2014/main" id="{2CF34CAF-FE17-B6C9-1E0C-6D8CB8CFF34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7822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52" name="Freeform: Shape 51">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
        <p:nvSpPr>
          <p:cNvPr id="50" name="Rectangle 49">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6298010" y="4333009"/>
            <a:ext cx="5268177" cy="1086237"/>
          </a:xfrm>
        </p:spPr>
        <p:txBody>
          <a:bodyPr>
            <a:normAutofit/>
          </a:bodyPr>
          <a:lstStyle/>
          <a:p>
            <a:pPr algn="l"/>
            <a:r>
              <a:rPr lang="en-US" sz="3600" dirty="0">
                <a:solidFill>
                  <a:srgbClr val="FFFFFF"/>
                </a:solidFill>
              </a:rPr>
              <a:t>ChatGPT</a:t>
            </a:r>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1"/>
          </p:nvPr>
        </p:nvSpPr>
        <p:spPr>
          <a:xfrm>
            <a:off x="6298010" y="5419246"/>
            <a:ext cx="5268177" cy="531866"/>
          </a:xfrm>
        </p:spPr>
        <p:txBody>
          <a:bodyPr>
            <a:normAutofit/>
          </a:bodyPr>
          <a:lstStyle/>
          <a:p>
            <a:pPr algn="l">
              <a:spcAft>
                <a:spcPts val="600"/>
              </a:spcAft>
            </a:pPr>
            <a:r>
              <a:rPr lang="en-US" sz="1800" dirty="0">
                <a:solidFill>
                  <a:srgbClr val="FFFFFF"/>
                </a:solidFill>
              </a:rPr>
              <a:t>Ban It; Use It; Embrace It</a:t>
            </a:r>
          </a:p>
        </p:txBody>
      </p:sp>
      <p:pic>
        <p:nvPicPr>
          <p:cNvPr id="5" name="Picture 4" descr="Blue text on a black background&#10;&#10;Description automatically generated with medium confidence">
            <a:extLst>
              <a:ext uri="{FF2B5EF4-FFF2-40B4-BE49-F238E27FC236}">
                <a16:creationId xmlns:a16="http://schemas.microsoft.com/office/drawing/2014/main" id="{86525F11-1F91-5C90-BD89-0E1AFE5C8103}"/>
              </a:ext>
            </a:extLst>
          </p:cNvPr>
          <p:cNvPicPr>
            <a:picLocks noChangeAspect="1"/>
          </p:cNvPicPr>
          <p:nvPr/>
        </p:nvPicPr>
        <p:blipFill>
          <a:blip r:embed="rId3"/>
          <a:stretch>
            <a:fillRect/>
          </a:stretch>
        </p:blipFill>
        <p:spPr>
          <a:xfrm>
            <a:off x="109824" y="5541153"/>
            <a:ext cx="3770641" cy="99719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4557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8945B075-6B3B-E7E5-F271-F677733689DF}"/>
              </a:ext>
            </a:extLst>
          </p:cNvPr>
          <p:cNvSpPr>
            <a:spLocks noGrp="1"/>
          </p:cNvSpPr>
          <p:nvPr>
            <p:ph type="title"/>
          </p:nvPr>
        </p:nvSpPr>
        <p:spPr>
          <a:xfrm>
            <a:off x="1478521" y="1480930"/>
            <a:ext cx="5751537" cy="3848521"/>
          </a:xfrm>
        </p:spPr>
        <p:txBody>
          <a:bodyPr vert="horz" lIns="91440" tIns="45720" rIns="91440" bIns="45720" rtlCol="0" anchor="ctr">
            <a:normAutofit/>
          </a:bodyPr>
          <a:lstStyle/>
          <a:p>
            <a:pPr algn="r"/>
            <a:r>
              <a:rPr lang="en-US" sz="6600" cap="all" dirty="0"/>
              <a:t>Embrace it</a:t>
            </a:r>
          </a:p>
        </p:txBody>
      </p:sp>
      <p:cxnSp>
        <p:nvCxnSpPr>
          <p:cNvPr id="18" name="Straight Connector 17">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69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2AD6-D57C-A9DC-DCED-F853426CC5EC}"/>
              </a:ext>
            </a:extLst>
          </p:cNvPr>
          <p:cNvSpPr>
            <a:spLocks noGrp="1"/>
          </p:cNvSpPr>
          <p:nvPr>
            <p:ph type="title"/>
          </p:nvPr>
        </p:nvSpPr>
        <p:spPr/>
        <p:txBody>
          <a:bodyPr/>
          <a:lstStyle/>
          <a:p>
            <a:r>
              <a:rPr lang="en-US" dirty="0"/>
              <a:t>Embracing It</a:t>
            </a:r>
          </a:p>
        </p:txBody>
      </p:sp>
      <p:sp>
        <p:nvSpPr>
          <p:cNvPr id="3" name="Content Placeholder 2">
            <a:extLst>
              <a:ext uri="{FF2B5EF4-FFF2-40B4-BE49-F238E27FC236}">
                <a16:creationId xmlns:a16="http://schemas.microsoft.com/office/drawing/2014/main" id="{88E0AACC-CAA0-149D-9CDA-D8F098451A11}"/>
              </a:ext>
            </a:extLst>
          </p:cNvPr>
          <p:cNvSpPr>
            <a:spLocks noGrp="1"/>
          </p:cNvSpPr>
          <p:nvPr>
            <p:ph idx="1"/>
          </p:nvPr>
        </p:nvSpPr>
        <p:spPr/>
        <p:txBody>
          <a:bodyPr/>
          <a:lstStyle/>
          <a:p>
            <a:r>
              <a:rPr lang="en-US" dirty="0"/>
              <a:t>Modern day Turing Test</a:t>
            </a:r>
          </a:p>
          <a:p>
            <a:r>
              <a:rPr lang="en-US" dirty="0"/>
              <a:t>Students identifying counter arguments</a:t>
            </a:r>
          </a:p>
          <a:p>
            <a:r>
              <a:rPr lang="en-US" dirty="0"/>
              <a:t>Generating ideas around a subject, giving different perspectives on a given topic</a:t>
            </a:r>
          </a:p>
          <a:p>
            <a:r>
              <a:rPr lang="en-US" dirty="0"/>
              <a:t>Creating debating points to develop arguments for and against a specific topic</a:t>
            </a:r>
          </a:p>
          <a:p>
            <a:r>
              <a:rPr lang="en-US" dirty="0"/>
              <a:t>Summarizing text</a:t>
            </a:r>
          </a:p>
          <a:p>
            <a:r>
              <a:rPr lang="en-US" dirty="0"/>
              <a:t>Create study guides</a:t>
            </a:r>
          </a:p>
          <a:p>
            <a:r>
              <a:rPr lang="en-US" dirty="0"/>
              <a:t>Fun (Turn essays into poems, Dr. Suess Stories, Lyrics into an Eminem Song)</a:t>
            </a:r>
          </a:p>
          <a:p>
            <a:endParaRPr lang="en-US" dirty="0"/>
          </a:p>
          <a:p>
            <a:endParaRPr lang="en-US" dirty="0"/>
          </a:p>
        </p:txBody>
      </p:sp>
    </p:spTree>
    <p:extLst>
      <p:ext uri="{BB962C8B-B14F-4D97-AF65-F5344CB8AC3E}">
        <p14:creationId xmlns:p14="http://schemas.microsoft.com/office/powerpoint/2010/main" val="208582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2A5C-79E0-CEBE-117D-726993E7D85D}"/>
              </a:ext>
            </a:extLst>
          </p:cNvPr>
          <p:cNvSpPr>
            <a:spLocks noGrp="1"/>
          </p:cNvSpPr>
          <p:nvPr>
            <p:ph type="title"/>
          </p:nvPr>
        </p:nvSpPr>
        <p:spPr/>
        <p:txBody>
          <a:bodyPr/>
          <a:lstStyle/>
          <a:p>
            <a:r>
              <a:rPr lang="en-US" dirty="0"/>
              <a:t>Embracing It (prompts)</a:t>
            </a:r>
          </a:p>
        </p:txBody>
      </p:sp>
      <p:sp>
        <p:nvSpPr>
          <p:cNvPr id="3" name="Content Placeholder 2">
            <a:extLst>
              <a:ext uri="{FF2B5EF4-FFF2-40B4-BE49-F238E27FC236}">
                <a16:creationId xmlns:a16="http://schemas.microsoft.com/office/drawing/2014/main" id="{564A9D48-65EC-7520-4876-BF96115DD719}"/>
              </a:ext>
            </a:extLst>
          </p:cNvPr>
          <p:cNvSpPr>
            <a:spLocks noGrp="1"/>
          </p:cNvSpPr>
          <p:nvPr>
            <p:ph idx="1"/>
          </p:nvPr>
        </p:nvSpPr>
        <p:spPr/>
        <p:txBody>
          <a:bodyPr/>
          <a:lstStyle/>
          <a:p>
            <a:r>
              <a:rPr lang="en-US" dirty="0"/>
              <a:t>Develop three possible research questions on the following topic: “Reflecting American Freedom through History.”</a:t>
            </a:r>
          </a:p>
          <a:p>
            <a:r>
              <a:rPr lang="en-US" dirty="0"/>
              <a:t>Based on the second research question, develop three further research questions</a:t>
            </a:r>
          </a:p>
          <a:p>
            <a:r>
              <a:rPr lang="en-US" dirty="0"/>
              <a:t>Create an outline for an academic research paper with the following research question: … </a:t>
            </a:r>
          </a:p>
          <a:p>
            <a:r>
              <a:rPr lang="en-US" dirty="0"/>
              <a:t>This seems like too much information to fit into only 8 pages. Can you condense the outline, for example removing the appendices and simplifying the structure?</a:t>
            </a:r>
          </a:p>
          <a:p>
            <a:r>
              <a:rPr lang="en-US" dirty="0"/>
              <a:t>What are some good primary source material to start researching</a:t>
            </a:r>
          </a:p>
          <a:p>
            <a:r>
              <a:rPr lang="en-US" dirty="0"/>
              <a:t>What secondary sources…</a:t>
            </a:r>
          </a:p>
        </p:txBody>
      </p:sp>
    </p:spTree>
    <p:extLst>
      <p:ext uri="{BB962C8B-B14F-4D97-AF65-F5344CB8AC3E}">
        <p14:creationId xmlns:p14="http://schemas.microsoft.com/office/powerpoint/2010/main" val="363217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4" descr="Couple holding hands">
            <a:extLst>
              <a:ext uri="{FF2B5EF4-FFF2-40B4-BE49-F238E27FC236}">
                <a16:creationId xmlns:a16="http://schemas.microsoft.com/office/drawing/2014/main" id="{7DA0A223-55C1-BE49-B787-9B4EA0AB56EC}"/>
              </a:ext>
            </a:extLst>
          </p:cNvPr>
          <p:cNvPicPr>
            <a:picLocks noChangeAspect="1"/>
          </p:cNvPicPr>
          <p:nvPr/>
        </p:nvPicPr>
        <p:blipFill rotWithShape="1">
          <a:blip r:embed="rId2"/>
          <a:srcRect t="19384" b="10943"/>
          <a:stretch/>
        </p:blipFill>
        <p:spPr>
          <a:xfrm>
            <a:off x="20" y="10"/>
            <a:ext cx="12191980" cy="6859300"/>
          </a:xfrm>
          <a:prstGeom prst="rect">
            <a:avLst/>
          </a:prstGeom>
        </p:spPr>
      </p:pic>
      <p:sp>
        <p:nvSpPr>
          <p:cNvPr id="16" name="Rectangle 8">
            <a:extLst>
              <a:ext uri="{FF2B5EF4-FFF2-40B4-BE49-F238E27FC236}">
                <a16:creationId xmlns:a16="http://schemas.microsoft.com/office/drawing/2014/main" id="{F33867FC-EB8E-4B00-B7D5-7967D9DF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6">
            <a:extLst>
              <a:ext uri="{FF2B5EF4-FFF2-40B4-BE49-F238E27FC236}">
                <a16:creationId xmlns:a16="http://schemas.microsoft.com/office/drawing/2014/main" id="{D69E00ED-B0F1-4570-A74E-E05D0E9A8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074D0BE7-DDD8-46AB-A2C1-5B7FFD921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8945B075-6B3B-E7E5-F271-F677733689DF}"/>
              </a:ext>
            </a:extLst>
          </p:cNvPr>
          <p:cNvSpPr>
            <a:spLocks noGrp="1"/>
          </p:cNvSpPr>
          <p:nvPr>
            <p:ph type="ctrTitle"/>
          </p:nvPr>
        </p:nvSpPr>
        <p:spPr>
          <a:xfrm>
            <a:off x="1915128" y="1788454"/>
            <a:ext cx="8361229" cy="2098226"/>
          </a:xfrm>
        </p:spPr>
        <p:txBody>
          <a:bodyPr vert="horz" lIns="91440" tIns="45720" rIns="91440" bIns="45720" rtlCol="0">
            <a:normAutofit/>
          </a:bodyPr>
          <a:lstStyle/>
          <a:p>
            <a:r>
              <a:rPr lang="en-US" cap="all" dirty="0"/>
              <a:t>Additive tools</a:t>
            </a:r>
          </a:p>
        </p:txBody>
      </p:sp>
      <p:sp>
        <p:nvSpPr>
          <p:cNvPr id="3" name="Subtitle 2">
            <a:extLst>
              <a:ext uri="{FF2B5EF4-FFF2-40B4-BE49-F238E27FC236}">
                <a16:creationId xmlns:a16="http://schemas.microsoft.com/office/drawing/2014/main" id="{CEE7A623-9D5B-F7D1-349C-3197C7F337CC}"/>
              </a:ext>
            </a:extLst>
          </p:cNvPr>
          <p:cNvSpPr>
            <a:spLocks noGrp="1"/>
          </p:cNvSpPr>
          <p:nvPr>
            <p:ph type="subTitle" idx="1"/>
          </p:nvPr>
        </p:nvSpPr>
        <p:spPr>
          <a:xfrm>
            <a:off x="2679906" y="3956279"/>
            <a:ext cx="6831673" cy="1086237"/>
          </a:xfrm>
        </p:spPr>
        <p:txBody>
          <a:bodyPr>
            <a:normAutofit/>
          </a:bodyPr>
          <a:lstStyle/>
          <a:p>
            <a:r>
              <a:rPr lang="en-US" dirty="0">
                <a:solidFill>
                  <a:srgbClr val="191B0E"/>
                </a:solidFill>
              </a:rPr>
              <a:t>Built on Open.AI </a:t>
            </a:r>
          </a:p>
        </p:txBody>
      </p:sp>
    </p:spTree>
    <p:extLst>
      <p:ext uri="{BB962C8B-B14F-4D97-AF65-F5344CB8AC3E}">
        <p14:creationId xmlns:p14="http://schemas.microsoft.com/office/powerpoint/2010/main" val="1369873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4" name="Picture 3" descr="3D black question marks with one yellow question mark">
            <a:extLst>
              <a:ext uri="{FF2B5EF4-FFF2-40B4-BE49-F238E27FC236}">
                <a16:creationId xmlns:a16="http://schemas.microsoft.com/office/drawing/2014/main" id="{F87DE329-5AB9-AD29-DC0C-9E07DD161D36}"/>
              </a:ext>
            </a:extLst>
          </p:cNvPr>
          <p:cNvPicPr>
            <a:picLocks noChangeAspect="1"/>
          </p:cNvPicPr>
          <p:nvPr/>
        </p:nvPicPr>
        <p:blipFill rotWithShape="1">
          <a:blip r:embed="rId2"/>
          <a:srcRect l="28996" r="6128" b="1"/>
          <a:stretch/>
        </p:blipFill>
        <p:spPr>
          <a:xfrm>
            <a:off x="20" y="10"/>
            <a:ext cx="12191980" cy="6859300"/>
          </a:xfrm>
          <a:prstGeom prst="rect">
            <a:avLst/>
          </a:prstGeom>
        </p:spPr>
      </p:pic>
      <p:sp>
        <p:nvSpPr>
          <p:cNvPr id="6" name="Rectangle 11">
            <a:extLst>
              <a:ext uri="{FF2B5EF4-FFF2-40B4-BE49-F238E27FC236}">
                <a16:creationId xmlns:a16="http://schemas.microsoft.com/office/drawing/2014/main" id="{F33867FC-EB8E-4B00-B7D5-7967D9DF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D69E00ED-B0F1-4570-A74E-E05D0E9A8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074D0BE7-DDD8-46AB-A2C1-5B7FFD921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8945B075-6B3B-E7E5-F271-F677733689DF}"/>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a:t>Questions and Answers</a:t>
            </a:r>
          </a:p>
        </p:txBody>
      </p:sp>
    </p:spTree>
    <p:extLst>
      <p:ext uri="{BB962C8B-B14F-4D97-AF65-F5344CB8AC3E}">
        <p14:creationId xmlns:p14="http://schemas.microsoft.com/office/powerpoint/2010/main" val="392317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908F-95B4-DFC5-D42E-A30FDBAB8FF2}"/>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8731B418-890F-3D40-C2E1-A5D20E5629DD}"/>
              </a:ext>
            </a:extLst>
          </p:cNvPr>
          <p:cNvSpPr>
            <a:spLocks noGrp="1"/>
          </p:cNvSpPr>
          <p:nvPr>
            <p:ph idx="1"/>
          </p:nvPr>
        </p:nvSpPr>
        <p:spPr/>
        <p:txBody>
          <a:bodyPr>
            <a:normAutofit/>
          </a:bodyPr>
          <a:lstStyle/>
          <a:p>
            <a:r>
              <a:rPr lang="en-US" sz="3200" dirty="0"/>
              <a:t>Jeff Swisher</a:t>
            </a:r>
          </a:p>
          <a:p>
            <a:r>
              <a:rPr lang="en-US" sz="3200" dirty="0"/>
              <a:t>W: theswishers.com</a:t>
            </a:r>
          </a:p>
          <a:p>
            <a:r>
              <a:rPr lang="en-US" sz="3200" dirty="0"/>
              <a:t>E: jeff@theswishers.com</a:t>
            </a:r>
          </a:p>
        </p:txBody>
      </p:sp>
    </p:spTree>
    <p:extLst>
      <p:ext uri="{BB962C8B-B14F-4D97-AF65-F5344CB8AC3E}">
        <p14:creationId xmlns:p14="http://schemas.microsoft.com/office/powerpoint/2010/main" val="407292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6"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Title 1">
            <a:extLst>
              <a:ext uri="{FF2B5EF4-FFF2-40B4-BE49-F238E27FC236}">
                <a16:creationId xmlns:a16="http://schemas.microsoft.com/office/drawing/2014/main" id="{A6BF650C-482D-5555-A56A-39CC343AB176}"/>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a:t>Welcome</a:t>
            </a:r>
          </a:p>
        </p:txBody>
      </p:sp>
    </p:spTree>
    <p:extLst>
      <p:ext uri="{BB962C8B-B14F-4D97-AF65-F5344CB8AC3E}">
        <p14:creationId xmlns:p14="http://schemas.microsoft.com/office/powerpoint/2010/main" val="381264154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E326-D1F4-4032-960C-883280F8F723}"/>
              </a:ext>
            </a:extLst>
          </p:cNvPr>
          <p:cNvSpPr>
            <a:spLocks noGrp="1"/>
          </p:cNvSpPr>
          <p:nvPr>
            <p:ph type="title"/>
          </p:nvPr>
        </p:nvSpPr>
        <p:spPr>
          <a:xfrm>
            <a:off x="1371600" y="685800"/>
            <a:ext cx="9601200" cy="1485900"/>
          </a:xfrm>
        </p:spPr>
        <p:txBody>
          <a:bodyPr>
            <a:normAutofit/>
          </a:bodyPr>
          <a:lstStyle/>
          <a:p>
            <a:r>
              <a:rPr lang="en-US" dirty="0"/>
              <a:t>Agenda</a:t>
            </a:r>
          </a:p>
        </p:txBody>
      </p:sp>
      <p:graphicFrame>
        <p:nvGraphicFramePr>
          <p:cNvPr id="5" name="Content Placeholder 2" descr="icon SmartArt graphic placeholder">
            <a:extLst>
              <a:ext uri="{FF2B5EF4-FFF2-40B4-BE49-F238E27FC236}">
                <a16:creationId xmlns:a16="http://schemas.microsoft.com/office/drawing/2014/main" id="{E04C5C5B-F932-40FC-AD54-EE8AB0C58221}"/>
              </a:ext>
            </a:extLst>
          </p:cNvPr>
          <p:cNvGraphicFramePr>
            <a:graphicFrameLocks noGrp="1"/>
          </p:cNvGraphicFramePr>
          <p:nvPr>
            <p:ph idx="1"/>
            <p:extLst>
              <p:ext uri="{D42A27DB-BD31-4B8C-83A1-F6EECF244321}">
                <p14:modId xmlns:p14="http://schemas.microsoft.com/office/powerpoint/2010/main" val="384127783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41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8D92DA-04A5-92A8-B157-80EF2FBBD2E8}"/>
              </a:ext>
            </a:extLst>
          </p:cNvPr>
          <p:cNvSpPr>
            <a:spLocks noGrp="1"/>
          </p:cNvSpPr>
          <p:nvPr>
            <p:ph type="title"/>
          </p:nvPr>
        </p:nvSpPr>
        <p:spPr>
          <a:xfrm>
            <a:off x="3363864" y="685800"/>
            <a:ext cx="7705164" cy="1485900"/>
          </a:xfrm>
        </p:spPr>
        <p:txBody>
          <a:bodyPr>
            <a:normAutofit/>
          </a:bodyPr>
          <a:lstStyle/>
          <a:p>
            <a:r>
              <a:rPr lang="en-US" dirty="0"/>
              <a:t>Introduction</a:t>
            </a:r>
          </a:p>
        </p:txBody>
      </p:sp>
      <p:sp>
        <p:nvSpPr>
          <p:cNvPr id="23" name="Rectangle 18">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8DB0AEC-F603-4DC9-F212-FF819D9B8A05}"/>
              </a:ext>
            </a:extLst>
          </p:cNvPr>
          <p:cNvSpPr>
            <a:spLocks noGrp="1"/>
          </p:cNvSpPr>
          <p:nvPr>
            <p:ph idx="1"/>
          </p:nvPr>
        </p:nvSpPr>
        <p:spPr>
          <a:xfrm>
            <a:off x="3363864" y="2286000"/>
            <a:ext cx="7705164" cy="3581400"/>
          </a:xfrm>
        </p:spPr>
        <p:txBody>
          <a:bodyPr>
            <a:normAutofit/>
          </a:bodyPr>
          <a:lstStyle/>
          <a:p>
            <a:r>
              <a:rPr lang="en-US" sz="3200" dirty="0"/>
              <a:t>Generative AI</a:t>
            </a:r>
          </a:p>
          <a:p>
            <a:r>
              <a:rPr lang="en-US" sz="3200" dirty="0"/>
              <a:t>ChatGPT</a:t>
            </a:r>
          </a:p>
          <a:p>
            <a:r>
              <a:rPr lang="en-US" sz="3200" dirty="0"/>
              <a:t>Extensions/Competitors</a:t>
            </a:r>
          </a:p>
          <a:p>
            <a:pPr lvl="1"/>
            <a:r>
              <a:rPr lang="en-US" sz="3200" dirty="0" err="1"/>
              <a:t>ChatSonic</a:t>
            </a:r>
            <a:endParaRPr lang="en-US" sz="3200" dirty="0"/>
          </a:p>
          <a:p>
            <a:pPr lvl="1"/>
            <a:r>
              <a:rPr lang="en-US" sz="3200" dirty="0" err="1"/>
              <a:t>OpenAI</a:t>
            </a:r>
            <a:r>
              <a:rPr lang="en-US" sz="3200" dirty="0"/>
              <a:t> playground</a:t>
            </a:r>
          </a:p>
          <a:p>
            <a:pPr lvl="1"/>
            <a:r>
              <a:rPr lang="en-US" sz="3200" dirty="0" err="1"/>
              <a:t>ClassCompanion</a:t>
            </a:r>
            <a:endParaRPr lang="en-US" sz="3200" dirty="0"/>
          </a:p>
        </p:txBody>
      </p:sp>
    </p:spTree>
    <p:extLst>
      <p:ext uri="{BB962C8B-B14F-4D97-AF65-F5344CB8AC3E}">
        <p14:creationId xmlns:p14="http://schemas.microsoft.com/office/powerpoint/2010/main" val="342408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AA358AE-443E-0A9E-EF8E-09295747C4B4}"/>
              </a:ext>
            </a:extLst>
          </p:cNvPr>
          <p:cNvGraphicFramePr>
            <a:graphicFrameLocks noGrp="1"/>
          </p:cNvGraphicFramePr>
          <p:nvPr>
            <p:ph idx="1"/>
            <p:extLst>
              <p:ext uri="{D42A27DB-BD31-4B8C-83A1-F6EECF244321}">
                <p14:modId xmlns:p14="http://schemas.microsoft.com/office/powerpoint/2010/main" val="3698792060"/>
              </p:ext>
            </p:extLst>
          </p:nvPr>
        </p:nvGraphicFramePr>
        <p:xfrm>
          <a:off x="768823" y="63690"/>
          <a:ext cx="10968251" cy="651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14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15E837-06B6-7958-75AB-038A487C457B}"/>
              </a:ext>
            </a:extLst>
          </p:cNvPr>
          <p:cNvSpPr>
            <a:spLocks noGrp="1"/>
          </p:cNvSpPr>
          <p:nvPr>
            <p:ph type="title"/>
          </p:nvPr>
        </p:nvSpPr>
        <p:spPr>
          <a:xfrm>
            <a:off x="643467" y="685800"/>
            <a:ext cx="10905066" cy="1485900"/>
          </a:xfrm>
          <a:noFill/>
        </p:spPr>
        <p:txBody>
          <a:bodyPr>
            <a:normAutofit/>
          </a:bodyPr>
          <a:lstStyle/>
          <a:p>
            <a:pPr algn="ctr"/>
            <a:r>
              <a:rPr lang="en-US" dirty="0"/>
              <a:t>Graduations of Literacy Advancement</a:t>
            </a:r>
          </a:p>
        </p:txBody>
      </p:sp>
      <p:graphicFrame>
        <p:nvGraphicFramePr>
          <p:cNvPr id="5" name="Content Placeholder 2">
            <a:extLst>
              <a:ext uri="{FF2B5EF4-FFF2-40B4-BE49-F238E27FC236}">
                <a16:creationId xmlns:a16="http://schemas.microsoft.com/office/drawing/2014/main" id="{3B55506D-A717-C78C-5210-C46106155894}"/>
              </a:ext>
            </a:extLst>
          </p:cNvPr>
          <p:cNvGraphicFramePr>
            <a:graphicFrameLocks noGrp="1"/>
          </p:cNvGraphicFramePr>
          <p:nvPr>
            <p:ph idx="1"/>
            <p:extLst>
              <p:ext uri="{D42A27DB-BD31-4B8C-83A1-F6EECF244321}">
                <p14:modId xmlns:p14="http://schemas.microsoft.com/office/powerpoint/2010/main" val="287086940"/>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91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A9D0A303-0EE7-4ACA-79C9-DAE1A9662AC1}"/>
              </a:ext>
            </a:extLst>
          </p:cNvPr>
          <p:cNvSpPr>
            <a:spLocks noGrp="1"/>
          </p:cNvSpPr>
          <p:nvPr>
            <p:ph type="title"/>
          </p:nvPr>
        </p:nvSpPr>
        <p:spPr>
          <a:xfrm>
            <a:off x="1478521" y="1480930"/>
            <a:ext cx="5751537" cy="3848521"/>
          </a:xfrm>
        </p:spPr>
        <p:txBody>
          <a:bodyPr vert="horz" lIns="91440" tIns="45720" rIns="91440" bIns="45720" rtlCol="0" anchor="ctr">
            <a:normAutofit/>
          </a:bodyPr>
          <a:lstStyle/>
          <a:p>
            <a:pPr algn="r"/>
            <a:r>
              <a:rPr lang="en-US" sz="6600" cap="all" dirty="0"/>
              <a:t>Ban it</a:t>
            </a:r>
          </a:p>
        </p:txBody>
      </p:sp>
      <p:cxnSp>
        <p:nvCxnSpPr>
          <p:cNvPr id="18" name="Straight Connector 17">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2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A8940FAE-5714-E8D3-4A37-2ACC8E0B01B0}"/>
              </a:ext>
            </a:extLst>
          </p:cNvPr>
          <p:cNvSpPr>
            <a:spLocks noGrp="1"/>
          </p:cNvSpPr>
          <p:nvPr>
            <p:ph idx="1"/>
          </p:nvPr>
        </p:nvSpPr>
        <p:spPr>
          <a:xfrm>
            <a:off x="1219201" y="1123486"/>
            <a:ext cx="9639868" cy="3516753"/>
          </a:xfrm>
        </p:spPr>
        <p:txBody>
          <a:bodyPr anchor="ctr">
            <a:normAutofit/>
          </a:bodyPr>
          <a:lstStyle/>
          <a:p>
            <a:pPr marL="0" indent="0">
              <a:buNone/>
            </a:pPr>
            <a:r>
              <a:rPr lang="en-US" sz="4800" dirty="0"/>
              <a:t>Socrates worried that widespread literacy would make our species degenerate and forgetful.</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62314434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2.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Crop design</Template>
  <TotalTime>964</TotalTime>
  <Words>1015</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Franklin Gothic Book</vt:lpstr>
      <vt:lpstr>Segoe UI</vt:lpstr>
      <vt:lpstr>Söhne</vt:lpstr>
      <vt:lpstr>Crop</vt:lpstr>
      <vt:lpstr>Webinar starts</vt:lpstr>
      <vt:lpstr>ChatGPT</vt:lpstr>
      <vt:lpstr>Welcome</vt:lpstr>
      <vt:lpstr>Agenda</vt:lpstr>
      <vt:lpstr>Introduction</vt:lpstr>
      <vt:lpstr>PowerPoint Presentation</vt:lpstr>
      <vt:lpstr>Graduations of Literacy Advancement</vt:lpstr>
      <vt:lpstr>Ban it</vt:lpstr>
      <vt:lpstr>PowerPoint Presentation</vt:lpstr>
      <vt:lpstr>PowerPoint Presentation</vt:lpstr>
      <vt:lpstr>Rationale</vt:lpstr>
      <vt:lpstr>Let's be Honest</vt:lpstr>
      <vt:lpstr>Use it</vt:lpstr>
      <vt:lpstr>Using it as an Educator</vt:lpstr>
      <vt:lpstr>Provide Student Feedback (prompts)</vt:lpstr>
      <vt:lpstr>Resources (prompts)</vt:lpstr>
      <vt:lpstr>Facilitate Discussions (prompts)</vt:lpstr>
      <vt:lpstr>Differentiation (prompts)</vt:lpstr>
      <vt:lpstr>Time Saving (prompts)</vt:lpstr>
      <vt:lpstr>Embrace it</vt:lpstr>
      <vt:lpstr>Embracing It</vt:lpstr>
      <vt:lpstr>Embracing It (prompts)</vt:lpstr>
      <vt:lpstr>Additive tools</vt:lpstr>
      <vt:lpstr>Questions and Answers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dc:title>
  <dc:creator>Jeff Swisher</dc:creator>
  <cp:lastModifiedBy>Jeff Swisher</cp:lastModifiedBy>
  <cp:revision>3</cp:revision>
  <dcterms:created xsi:type="dcterms:W3CDTF">2023-04-22T21:38:10Z</dcterms:created>
  <dcterms:modified xsi:type="dcterms:W3CDTF">2023-05-03T14:27:05Z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