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65" r:id="rId4"/>
    <p:sldId id="266" r:id="rId5"/>
    <p:sldId id="267" r:id="rId6"/>
  </p:sldIdLst>
  <p:sldSz cx="9144000" cy="5143500" type="screen16x9"/>
  <p:notesSz cx="9144000" cy="51435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80038D-E6C6-4D0A-9E36-63C160F9E483}" v="28" dt="2023-02-20T16:12:09.82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68" y="180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Swisher" userId="b322747e5f3bd2ef" providerId="LiveId" clId="{C980038D-E6C6-4D0A-9E36-63C160F9E483}"/>
    <pc:docChg chg="undo custSel addSld delSld modSld">
      <pc:chgData name="Jeff Swisher" userId="b322747e5f3bd2ef" providerId="LiveId" clId="{C980038D-E6C6-4D0A-9E36-63C160F9E483}" dt="2023-02-20T16:13:30.186" v="279" actId="403"/>
      <pc:docMkLst>
        <pc:docMk/>
      </pc:docMkLst>
      <pc:sldChg chg="addSp delSp modSp mod">
        <pc:chgData name="Jeff Swisher" userId="b322747e5f3bd2ef" providerId="LiveId" clId="{C980038D-E6C6-4D0A-9E36-63C160F9E483}" dt="2023-02-20T16:11:54.419" v="246" actId="1076"/>
        <pc:sldMkLst>
          <pc:docMk/>
          <pc:sldMk cId="0" sldId="256"/>
        </pc:sldMkLst>
        <pc:spChg chg="del mod">
          <ac:chgData name="Jeff Swisher" userId="b322747e5f3bd2ef" providerId="LiveId" clId="{C980038D-E6C6-4D0A-9E36-63C160F9E483}" dt="2023-02-20T16:03:58.112" v="175" actId="478"/>
          <ac:spMkLst>
            <pc:docMk/>
            <pc:sldMk cId="0" sldId="256"/>
            <ac:spMk id="6" creationId="{C3B81BB3-EF9F-EDF7-4A9A-E45D24CFB0D9}"/>
          </ac:spMkLst>
        </pc:spChg>
        <pc:spChg chg="add del mod">
          <ac:chgData name="Jeff Swisher" userId="b322747e5f3bd2ef" providerId="LiveId" clId="{C980038D-E6C6-4D0A-9E36-63C160F9E483}" dt="2023-02-20T16:06:16.286" v="231"/>
          <ac:spMkLst>
            <pc:docMk/>
            <pc:sldMk cId="0" sldId="256"/>
            <ac:spMk id="7" creationId="{E0795BC8-A005-BF42-24A4-5196E1B36692}"/>
          </ac:spMkLst>
        </pc:spChg>
        <pc:spChg chg="add mod">
          <ac:chgData name="Jeff Swisher" userId="b322747e5f3bd2ef" providerId="LiveId" clId="{C980038D-E6C6-4D0A-9E36-63C160F9E483}" dt="2023-02-20T16:08:06.192" v="236"/>
          <ac:spMkLst>
            <pc:docMk/>
            <pc:sldMk cId="0" sldId="256"/>
            <ac:spMk id="8" creationId="{45AE17F3-1A65-E3DA-4725-EF572B2A6F6A}"/>
          </ac:spMkLst>
        </pc:spChg>
        <pc:spChg chg="add mod">
          <ac:chgData name="Jeff Swisher" userId="b322747e5f3bd2ef" providerId="LiveId" clId="{C980038D-E6C6-4D0A-9E36-63C160F9E483}" dt="2023-02-20T16:08:06.192" v="236"/>
          <ac:spMkLst>
            <pc:docMk/>
            <pc:sldMk cId="0" sldId="256"/>
            <ac:spMk id="9" creationId="{4778B51C-7710-7D23-95E5-2E1D5295D8CB}"/>
          </ac:spMkLst>
        </pc:spChg>
        <pc:grpChg chg="add del mod">
          <ac:chgData name="Jeff Swisher" userId="b322747e5f3bd2ef" providerId="LiveId" clId="{C980038D-E6C6-4D0A-9E36-63C160F9E483}" dt="2023-02-20T16:04:02.734" v="176" actId="478"/>
          <ac:grpSpMkLst>
            <pc:docMk/>
            <pc:sldMk cId="0" sldId="256"/>
            <ac:grpSpMk id="3" creationId="{4E09DD5E-BFD2-5D3A-3338-B9DE0420A562}"/>
          </ac:grpSpMkLst>
        </pc:grpChg>
        <pc:picChg chg="del">
          <ac:chgData name="Jeff Swisher" userId="b322747e5f3bd2ef" providerId="LiveId" clId="{C980038D-E6C6-4D0A-9E36-63C160F9E483}" dt="2023-02-19T22:38:48.527" v="14" actId="478"/>
          <ac:picMkLst>
            <pc:docMk/>
            <pc:sldMk cId="0" sldId="256"/>
            <ac:picMk id="2" creationId="{00000000-0000-0000-0000-000000000000}"/>
          </ac:picMkLst>
        </pc:picChg>
        <pc:picChg chg="mod ord topLvl">
          <ac:chgData name="Jeff Swisher" userId="b322747e5f3bd2ef" providerId="LiveId" clId="{C980038D-E6C6-4D0A-9E36-63C160F9E483}" dt="2023-02-20T16:06:22.828" v="233" actId="167"/>
          <ac:picMkLst>
            <pc:docMk/>
            <pc:sldMk cId="0" sldId="256"/>
            <ac:picMk id="4" creationId="{9A707837-4B17-1CD2-5586-4970CD8CA250}"/>
          </ac:picMkLst>
        </pc:picChg>
        <pc:picChg chg="del mod topLvl">
          <ac:chgData name="Jeff Swisher" userId="b322747e5f3bd2ef" providerId="LiveId" clId="{C980038D-E6C6-4D0A-9E36-63C160F9E483}" dt="2023-02-20T16:04:02.734" v="176" actId="478"/>
          <ac:picMkLst>
            <pc:docMk/>
            <pc:sldMk cId="0" sldId="256"/>
            <ac:picMk id="5" creationId="{42FBD5EE-1971-D80D-7BEE-20E21CBED849}"/>
          </ac:picMkLst>
        </pc:picChg>
        <pc:picChg chg="add mod">
          <ac:chgData name="Jeff Swisher" userId="b322747e5f3bd2ef" providerId="LiveId" clId="{C980038D-E6C6-4D0A-9E36-63C160F9E483}" dt="2023-02-20T16:06:32.035" v="235" actId="1076"/>
          <ac:picMkLst>
            <pc:docMk/>
            <pc:sldMk cId="0" sldId="256"/>
            <ac:picMk id="1026" creationId="{9EB9C604-4E6C-2A17-A54F-80045CF4E4B5}"/>
          </ac:picMkLst>
        </pc:picChg>
        <pc:picChg chg="add mod">
          <ac:chgData name="Jeff Swisher" userId="b322747e5f3bd2ef" providerId="LiveId" clId="{C980038D-E6C6-4D0A-9E36-63C160F9E483}" dt="2023-02-20T16:11:20.136" v="243" actId="1076"/>
          <ac:picMkLst>
            <pc:docMk/>
            <pc:sldMk cId="0" sldId="256"/>
            <ac:picMk id="1028" creationId="{57C326F3-3921-4C53-73E9-A97B210AA925}"/>
          </ac:picMkLst>
        </pc:picChg>
        <pc:picChg chg="add mod">
          <ac:chgData name="Jeff Swisher" userId="b322747e5f3bd2ef" providerId="LiveId" clId="{C980038D-E6C6-4D0A-9E36-63C160F9E483}" dt="2023-02-20T16:11:54.419" v="246" actId="1076"/>
          <ac:picMkLst>
            <pc:docMk/>
            <pc:sldMk cId="0" sldId="256"/>
            <ac:picMk id="1030" creationId="{473C8E5B-9B40-0E16-92CB-C29951DD5904}"/>
          </ac:picMkLst>
        </pc:picChg>
      </pc:sldChg>
      <pc:sldChg chg="addSp modSp mod">
        <pc:chgData name="Jeff Swisher" userId="b322747e5f3bd2ef" providerId="LiveId" clId="{C980038D-E6C6-4D0A-9E36-63C160F9E483}" dt="2023-02-20T16:08:16.574" v="237"/>
        <pc:sldMkLst>
          <pc:docMk/>
          <pc:sldMk cId="0" sldId="257"/>
        </pc:sldMkLst>
        <pc:spChg chg="mod">
          <ac:chgData name="Jeff Swisher" userId="b322747e5f3bd2ef" providerId="LiveId" clId="{C980038D-E6C6-4D0A-9E36-63C160F9E483}" dt="2023-02-19T22:41:31.483" v="16" actId="120"/>
          <ac:spMkLst>
            <pc:docMk/>
            <pc:sldMk cId="0" sldId="257"/>
            <ac:spMk id="6" creationId="{00000000-0000-0000-0000-000000000000}"/>
          </ac:spMkLst>
        </pc:spChg>
        <pc:spChg chg="mod">
          <ac:chgData name="Jeff Swisher" userId="b322747e5f3bd2ef" providerId="LiveId" clId="{C980038D-E6C6-4D0A-9E36-63C160F9E483}" dt="2023-02-20T16:03:49.337" v="173" actId="571"/>
          <ac:spMkLst>
            <pc:docMk/>
            <pc:sldMk cId="0" sldId="257"/>
            <ac:spMk id="10" creationId="{ACBA5996-3BCD-E782-8EF2-5910700DBF7D}"/>
          </ac:spMkLst>
        </pc:spChg>
        <pc:spChg chg="add mod">
          <ac:chgData name="Jeff Swisher" userId="b322747e5f3bd2ef" providerId="LiveId" clId="{C980038D-E6C6-4D0A-9E36-63C160F9E483}" dt="2023-02-20T16:08:16.574" v="237"/>
          <ac:spMkLst>
            <pc:docMk/>
            <pc:sldMk cId="0" sldId="257"/>
            <ac:spMk id="11" creationId="{4048FA1F-F200-F25D-4912-ECE4C5346347}"/>
          </ac:spMkLst>
        </pc:spChg>
        <pc:spChg chg="add mod">
          <ac:chgData name="Jeff Swisher" userId="b322747e5f3bd2ef" providerId="LiveId" clId="{C980038D-E6C6-4D0A-9E36-63C160F9E483}" dt="2023-02-20T16:08:16.574" v="237"/>
          <ac:spMkLst>
            <pc:docMk/>
            <pc:sldMk cId="0" sldId="257"/>
            <ac:spMk id="12" creationId="{318158D2-5D62-C0B1-84E3-C845FE7BAA4E}"/>
          </ac:spMkLst>
        </pc:spChg>
        <pc:grpChg chg="add mod">
          <ac:chgData name="Jeff Swisher" userId="b322747e5f3bd2ef" providerId="LiveId" clId="{C980038D-E6C6-4D0A-9E36-63C160F9E483}" dt="2023-02-20T16:03:49.337" v="173" actId="571"/>
          <ac:grpSpMkLst>
            <pc:docMk/>
            <pc:sldMk cId="0" sldId="257"/>
            <ac:grpSpMk id="7" creationId="{928AB2A6-F4FA-1F4F-B3C2-1F21AE7BB64B}"/>
          </ac:grpSpMkLst>
        </pc:grpChg>
        <pc:picChg chg="mod">
          <ac:chgData name="Jeff Swisher" userId="b322747e5f3bd2ef" providerId="LiveId" clId="{C980038D-E6C6-4D0A-9E36-63C160F9E483}" dt="2023-02-20T16:03:49.337" v="173" actId="571"/>
          <ac:picMkLst>
            <pc:docMk/>
            <pc:sldMk cId="0" sldId="257"/>
            <ac:picMk id="8" creationId="{9D90D635-C935-B951-9817-E8EB261DE277}"/>
          </ac:picMkLst>
        </pc:picChg>
        <pc:picChg chg="mod">
          <ac:chgData name="Jeff Swisher" userId="b322747e5f3bd2ef" providerId="LiveId" clId="{C980038D-E6C6-4D0A-9E36-63C160F9E483}" dt="2023-02-20T16:03:49.337" v="173" actId="571"/>
          <ac:picMkLst>
            <pc:docMk/>
            <pc:sldMk cId="0" sldId="257"/>
            <ac:picMk id="9" creationId="{2C89B2F0-64A3-8FAD-7CC2-3EF51F729436}"/>
          </ac:picMkLst>
        </pc:picChg>
      </pc:sldChg>
      <pc:sldChg chg="del">
        <pc:chgData name="Jeff Swisher" userId="b322747e5f3bd2ef" providerId="LiveId" clId="{C980038D-E6C6-4D0A-9E36-63C160F9E483}" dt="2023-02-19T22:48:27.623" v="152" actId="47"/>
        <pc:sldMkLst>
          <pc:docMk/>
          <pc:sldMk cId="0" sldId="258"/>
        </pc:sldMkLst>
      </pc:sldChg>
      <pc:sldChg chg="addSp delSp modSp del mod setBg setFolMasterObjs">
        <pc:chgData name="Jeff Swisher" userId="b322747e5f3bd2ef" providerId="LiveId" clId="{C980038D-E6C6-4D0A-9E36-63C160F9E483}" dt="2023-02-19T22:48:29.427" v="153" actId="47"/>
        <pc:sldMkLst>
          <pc:docMk/>
          <pc:sldMk cId="0" sldId="259"/>
        </pc:sldMkLst>
        <pc:spChg chg="mod">
          <ac:chgData name="Jeff Swisher" userId="b322747e5f3bd2ef" providerId="LiveId" clId="{C980038D-E6C6-4D0A-9E36-63C160F9E483}" dt="2023-02-07T01:42:12.006" v="0" actId="571"/>
          <ac:spMkLst>
            <pc:docMk/>
            <pc:sldMk cId="0" sldId="259"/>
            <ac:spMk id="7" creationId="{637938EE-9D30-D4C0-4176-7534E390AD03}"/>
          </ac:spMkLst>
        </pc:spChg>
        <pc:spChg chg="add">
          <ac:chgData name="Jeff Swisher" userId="b322747e5f3bd2ef" providerId="LiveId" clId="{C980038D-E6C6-4D0A-9E36-63C160F9E483}" dt="2023-02-13T21:01:53.090" v="5" actId="26606"/>
          <ac:spMkLst>
            <pc:docMk/>
            <pc:sldMk cId="0" sldId="259"/>
            <ac:spMk id="13" creationId="{F3060C83-F051-4F0E-ABAD-AA0DFC48B218}"/>
          </ac:spMkLst>
        </pc:spChg>
        <pc:spChg chg="add">
          <ac:chgData name="Jeff Swisher" userId="b322747e5f3bd2ef" providerId="LiveId" clId="{C980038D-E6C6-4D0A-9E36-63C160F9E483}" dt="2023-02-13T21:01:53.090" v="5" actId="26606"/>
          <ac:spMkLst>
            <pc:docMk/>
            <pc:sldMk cId="0" sldId="259"/>
            <ac:spMk id="15" creationId="{83C98ABE-055B-441F-B07E-44F97F083C39}"/>
          </ac:spMkLst>
        </pc:spChg>
        <pc:spChg chg="add">
          <ac:chgData name="Jeff Swisher" userId="b322747e5f3bd2ef" providerId="LiveId" clId="{C980038D-E6C6-4D0A-9E36-63C160F9E483}" dt="2023-02-13T21:01:53.090" v="5" actId="26606"/>
          <ac:spMkLst>
            <pc:docMk/>
            <pc:sldMk cId="0" sldId="259"/>
            <ac:spMk id="17" creationId="{29FDB030-9B49-4CED-8CCD-4D99382388AC}"/>
          </ac:spMkLst>
        </pc:spChg>
        <pc:spChg chg="add">
          <ac:chgData name="Jeff Swisher" userId="b322747e5f3bd2ef" providerId="LiveId" clId="{C980038D-E6C6-4D0A-9E36-63C160F9E483}" dt="2023-02-13T21:01:53.090" v="5" actId="26606"/>
          <ac:spMkLst>
            <pc:docMk/>
            <pc:sldMk cId="0" sldId="259"/>
            <ac:spMk id="19" creationId="{3783CA14-24A1-485C-8B30-D6A5D87987AD}"/>
          </ac:spMkLst>
        </pc:spChg>
        <pc:spChg chg="add">
          <ac:chgData name="Jeff Swisher" userId="b322747e5f3bd2ef" providerId="LiveId" clId="{C980038D-E6C6-4D0A-9E36-63C160F9E483}" dt="2023-02-13T21:01:53.090" v="5" actId="26606"/>
          <ac:spMkLst>
            <pc:docMk/>
            <pc:sldMk cId="0" sldId="259"/>
            <ac:spMk id="21" creationId="{9A97C86A-04D6-40F7-AE84-31AB43E6A846}"/>
          </ac:spMkLst>
        </pc:spChg>
        <pc:spChg chg="add">
          <ac:chgData name="Jeff Swisher" userId="b322747e5f3bd2ef" providerId="LiveId" clId="{C980038D-E6C6-4D0A-9E36-63C160F9E483}" dt="2023-02-13T21:01:53.090" v="5" actId="26606"/>
          <ac:spMkLst>
            <pc:docMk/>
            <pc:sldMk cId="0" sldId="259"/>
            <ac:spMk id="23" creationId="{FF9F2414-84E8-453E-B1F3-389FDE8192D9}"/>
          </ac:spMkLst>
        </pc:spChg>
        <pc:spChg chg="add">
          <ac:chgData name="Jeff Swisher" userId="b322747e5f3bd2ef" providerId="LiveId" clId="{C980038D-E6C6-4D0A-9E36-63C160F9E483}" dt="2023-02-13T21:01:53.090" v="5" actId="26606"/>
          <ac:spMkLst>
            <pc:docMk/>
            <pc:sldMk cId="0" sldId="259"/>
            <ac:spMk id="25" creationId="{3ECA69A1-7536-43AC-85EF-C7106179F5ED}"/>
          </ac:spMkLst>
        </pc:spChg>
        <pc:grpChg chg="del">
          <ac:chgData name="Jeff Swisher" userId="b322747e5f3bd2ef" providerId="LiveId" clId="{C980038D-E6C6-4D0A-9E36-63C160F9E483}" dt="2023-02-13T21:01:42.939" v="2" actId="478"/>
          <ac:grpSpMkLst>
            <pc:docMk/>
            <pc:sldMk cId="0" sldId="259"/>
            <ac:grpSpMk id="2" creationId="{00000000-0000-0000-0000-000000000000}"/>
          </ac:grpSpMkLst>
        </pc:grpChg>
        <pc:grpChg chg="add del mod">
          <ac:chgData name="Jeff Swisher" userId="b322747e5f3bd2ef" providerId="LiveId" clId="{C980038D-E6C6-4D0A-9E36-63C160F9E483}" dt="2023-02-13T21:01:41.827" v="1" actId="478"/>
          <ac:grpSpMkLst>
            <pc:docMk/>
            <pc:sldMk cId="0" sldId="259"/>
            <ac:grpSpMk id="5" creationId="{8D22F3F6-1440-C3C1-7BD9-581770E15178}"/>
          </ac:grpSpMkLst>
        </pc:grpChg>
        <pc:graphicFrameChg chg="add mod modGraphic">
          <ac:chgData name="Jeff Swisher" userId="b322747e5f3bd2ef" providerId="LiveId" clId="{C980038D-E6C6-4D0A-9E36-63C160F9E483}" dt="2023-02-13T21:02:28.316" v="13" actId="1076"/>
          <ac:graphicFrameMkLst>
            <pc:docMk/>
            <pc:sldMk cId="0" sldId="259"/>
            <ac:graphicFrameMk id="8" creationId="{7CC6BB40-B278-274B-ACD1-DCFB2905B538}"/>
          </ac:graphicFrameMkLst>
        </pc:graphicFrameChg>
        <pc:picChg chg="mod">
          <ac:chgData name="Jeff Swisher" userId="b322747e5f3bd2ef" providerId="LiveId" clId="{C980038D-E6C6-4D0A-9E36-63C160F9E483}" dt="2023-02-07T01:42:12.006" v="0" actId="571"/>
          <ac:picMkLst>
            <pc:docMk/>
            <pc:sldMk cId="0" sldId="259"/>
            <ac:picMk id="6" creationId="{7D4E54D7-7191-2F53-549D-26E520956802}"/>
          </ac:picMkLst>
        </pc:picChg>
      </pc:sldChg>
      <pc:sldChg chg="del">
        <pc:chgData name="Jeff Swisher" userId="b322747e5f3bd2ef" providerId="LiveId" clId="{C980038D-E6C6-4D0A-9E36-63C160F9E483}" dt="2023-02-13T21:01:44.259" v="3" actId="47"/>
        <pc:sldMkLst>
          <pc:docMk/>
          <pc:sldMk cId="0" sldId="260"/>
        </pc:sldMkLst>
      </pc:sldChg>
      <pc:sldChg chg="del">
        <pc:chgData name="Jeff Swisher" userId="b322747e5f3bd2ef" providerId="LiveId" clId="{C980038D-E6C6-4D0A-9E36-63C160F9E483}" dt="2023-02-20T14:40:32.863" v="156" actId="2696"/>
        <pc:sldMkLst>
          <pc:docMk/>
          <pc:sldMk cId="0" sldId="261"/>
        </pc:sldMkLst>
      </pc:sldChg>
      <pc:sldChg chg="del">
        <pc:chgData name="Jeff Swisher" userId="b322747e5f3bd2ef" providerId="LiveId" clId="{C980038D-E6C6-4D0A-9E36-63C160F9E483}" dt="2023-02-20T14:40:32.863" v="156" actId="2696"/>
        <pc:sldMkLst>
          <pc:docMk/>
          <pc:sldMk cId="0" sldId="262"/>
        </pc:sldMkLst>
      </pc:sldChg>
      <pc:sldChg chg="del">
        <pc:chgData name="Jeff Swisher" userId="b322747e5f3bd2ef" providerId="LiveId" clId="{C980038D-E6C6-4D0A-9E36-63C160F9E483}" dt="2023-02-20T14:40:32.863" v="156" actId="2696"/>
        <pc:sldMkLst>
          <pc:docMk/>
          <pc:sldMk cId="0" sldId="263"/>
        </pc:sldMkLst>
      </pc:sldChg>
      <pc:sldChg chg="del">
        <pc:chgData name="Jeff Swisher" userId="b322747e5f3bd2ef" providerId="LiveId" clId="{C980038D-E6C6-4D0A-9E36-63C160F9E483}" dt="2023-02-20T14:40:32.863" v="156" actId="2696"/>
        <pc:sldMkLst>
          <pc:docMk/>
          <pc:sldMk cId="0" sldId="264"/>
        </pc:sldMkLst>
      </pc:sldChg>
      <pc:sldChg chg="addSp modSp add mod">
        <pc:chgData name="Jeff Swisher" userId="b322747e5f3bd2ef" providerId="LiveId" clId="{C980038D-E6C6-4D0A-9E36-63C160F9E483}" dt="2023-02-20T16:03:15.866" v="171" actId="404"/>
        <pc:sldMkLst>
          <pc:docMk/>
          <pc:sldMk cId="3398854373" sldId="265"/>
        </pc:sldMkLst>
        <pc:spChg chg="mod">
          <ac:chgData name="Jeff Swisher" userId="b322747e5f3bd2ef" providerId="LiveId" clId="{C980038D-E6C6-4D0A-9E36-63C160F9E483}" dt="2023-02-19T22:46:46.130" v="147" actId="14100"/>
          <ac:spMkLst>
            <pc:docMk/>
            <pc:sldMk cId="3398854373" sldId="265"/>
            <ac:spMk id="6" creationId="{00000000-0000-0000-0000-000000000000}"/>
          </ac:spMkLst>
        </pc:spChg>
        <pc:spChg chg="add mod">
          <ac:chgData name="Jeff Swisher" userId="b322747e5f3bd2ef" providerId="LiveId" clId="{C980038D-E6C6-4D0A-9E36-63C160F9E483}" dt="2023-02-19T22:43:42.105" v="111" actId="14861"/>
          <ac:spMkLst>
            <pc:docMk/>
            <pc:sldMk cId="3398854373" sldId="265"/>
            <ac:spMk id="7" creationId="{2B43CECD-97CE-7FB1-5C86-0608F82A63BB}"/>
          </ac:spMkLst>
        </pc:spChg>
        <pc:spChg chg="add mod">
          <ac:chgData name="Jeff Swisher" userId="b322747e5f3bd2ef" providerId="LiveId" clId="{C980038D-E6C6-4D0A-9E36-63C160F9E483}" dt="2023-02-19T22:43:16.116" v="109" actId="403"/>
          <ac:spMkLst>
            <pc:docMk/>
            <pc:sldMk cId="3398854373" sldId="265"/>
            <ac:spMk id="8" creationId="{FF164080-0C5E-4DAD-54C3-41F3B717B027}"/>
          </ac:spMkLst>
        </pc:spChg>
        <pc:spChg chg="add mod">
          <ac:chgData name="Jeff Swisher" userId="b322747e5f3bd2ef" providerId="LiveId" clId="{C980038D-E6C6-4D0A-9E36-63C160F9E483}" dt="2023-02-20T16:03:15.866" v="171" actId="404"/>
          <ac:spMkLst>
            <pc:docMk/>
            <pc:sldMk cId="3398854373" sldId="265"/>
            <ac:spMk id="9" creationId="{55D39B6B-E14D-260B-C3B4-27C4A9D60F66}"/>
          </ac:spMkLst>
        </pc:spChg>
        <pc:picChg chg="mod">
          <ac:chgData name="Jeff Swisher" userId="b322747e5f3bd2ef" providerId="LiveId" clId="{C980038D-E6C6-4D0A-9E36-63C160F9E483}" dt="2023-02-19T22:42:27.670" v="72" actId="29295"/>
          <ac:picMkLst>
            <pc:docMk/>
            <pc:sldMk cId="3398854373" sldId="265"/>
            <ac:picMk id="3" creationId="{00000000-0000-0000-0000-000000000000}"/>
          </ac:picMkLst>
        </pc:picChg>
      </pc:sldChg>
      <pc:sldChg chg="addSp modSp new mod">
        <pc:chgData name="Jeff Swisher" userId="b322747e5f3bd2ef" providerId="LiveId" clId="{C980038D-E6C6-4D0A-9E36-63C160F9E483}" dt="2023-02-20T16:02:02.979" v="170" actId="1440"/>
        <pc:sldMkLst>
          <pc:docMk/>
          <pc:sldMk cId="3401455591" sldId="266"/>
        </pc:sldMkLst>
        <pc:picChg chg="add mod">
          <ac:chgData name="Jeff Swisher" userId="b322747e5f3bd2ef" providerId="LiveId" clId="{C980038D-E6C6-4D0A-9E36-63C160F9E483}" dt="2023-02-20T15:52:04.304" v="161" actId="1440"/>
          <ac:picMkLst>
            <pc:docMk/>
            <pc:sldMk cId="3401455591" sldId="266"/>
            <ac:picMk id="3" creationId="{7F979859-712A-CCA9-17EA-579CD786A11C}"/>
          </ac:picMkLst>
        </pc:picChg>
        <pc:picChg chg="add mod modCrop">
          <ac:chgData name="Jeff Swisher" userId="b322747e5f3bd2ef" providerId="LiveId" clId="{C980038D-E6C6-4D0A-9E36-63C160F9E483}" dt="2023-02-20T16:02:02.979" v="170" actId="1440"/>
          <ac:picMkLst>
            <pc:docMk/>
            <pc:sldMk cId="3401455591" sldId="266"/>
            <ac:picMk id="5" creationId="{21B397BA-198B-10D6-6F8C-251AB437256A}"/>
          </ac:picMkLst>
        </pc:picChg>
      </pc:sldChg>
      <pc:sldChg chg="modSp add mod">
        <pc:chgData name="Jeff Swisher" userId="b322747e5f3bd2ef" providerId="LiveId" clId="{C980038D-E6C6-4D0A-9E36-63C160F9E483}" dt="2023-02-20T16:13:30.186" v="279" actId="403"/>
        <pc:sldMkLst>
          <pc:docMk/>
          <pc:sldMk cId="2998206381" sldId="267"/>
        </pc:sldMkLst>
        <pc:spChg chg="mod">
          <ac:chgData name="Jeff Swisher" userId="b322747e5f3bd2ef" providerId="LiveId" clId="{C980038D-E6C6-4D0A-9E36-63C160F9E483}" dt="2023-02-20T16:13:30.186" v="279" actId="403"/>
          <ac:spMkLst>
            <pc:docMk/>
            <pc:sldMk cId="2998206381" sldId="267"/>
            <ac:spMk id="6" creationId="{00000000-0000-0000-0000-000000000000}"/>
          </ac:spMkLst>
        </pc:spChg>
      </pc:sldChg>
      <pc:sldChg chg="add del">
        <pc:chgData name="Jeff Swisher" userId="b322747e5f3bd2ef" providerId="LiveId" clId="{C980038D-E6C6-4D0A-9E36-63C160F9E483}" dt="2023-02-20T16:10:29.294" v="239"/>
        <pc:sldMkLst>
          <pc:docMk/>
          <pc:sldMk cId="3552345403" sldId="26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sz="1400" b="0" i="0">
                <a:solidFill>
                  <a:srgbClr val="FF00FF"/>
                </a:solidFill>
                <a:latin typeface="Arial"/>
                <a:cs typeface="Arial"/>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0" i="0">
                <a:solidFill>
                  <a:srgbClr val="FF00F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3999" cy="5143499"/>
          </a:xfrm>
          <a:prstGeom prst="rect">
            <a:avLst/>
          </a:prstGeom>
        </p:spPr>
      </p:pic>
      <p:sp>
        <p:nvSpPr>
          <p:cNvPr id="2" name="Holder 2"/>
          <p:cNvSpPr>
            <a:spLocks noGrp="1"/>
          </p:cNvSpPr>
          <p:nvPr>
            <p:ph type="title"/>
          </p:nvPr>
        </p:nvSpPr>
        <p:spPr/>
        <p:txBody>
          <a:bodyPr lIns="0" tIns="0" rIns="0" bIns="0"/>
          <a:lstStyle>
            <a:lvl1pPr>
              <a:defRPr sz="1400" b="0" i="0">
                <a:solidFill>
                  <a:srgbClr val="FF00FF"/>
                </a:solidFill>
                <a:latin typeface="Arial"/>
                <a:cs typeface="Arial"/>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0" i="0">
                <a:solidFill>
                  <a:srgbClr val="FF00F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05874" y="916780"/>
            <a:ext cx="4966571" cy="618719"/>
          </a:xfrm>
          <a:prstGeom prst="rect">
            <a:avLst/>
          </a:prstGeom>
        </p:spPr>
        <p:txBody>
          <a:bodyPr wrap="square" lIns="0" tIns="0" rIns="0" bIns="0">
            <a:spAutoFit/>
          </a:bodyPr>
          <a:lstStyle>
            <a:lvl1pPr>
              <a:defRPr sz="1400" b="0" i="0">
                <a:solidFill>
                  <a:srgbClr val="FF00FF"/>
                </a:solidFill>
                <a:latin typeface="Arial"/>
                <a:cs typeface="Arial"/>
              </a:defRPr>
            </a:lvl1pPr>
          </a:lstStyle>
          <a:p>
            <a:endParaRPr/>
          </a:p>
        </p:txBody>
      </p:sp>
      <p:sp>
        <p:nvSpPr>
          <p:cNvPr id="3" name="Holder 3"/>
          <p:cNvSpPr>
            <a:spLocks noGrp="1"/>
          </p:cNvSpPr>
          <p:nvPr>
            <p:ph type="body" idx="1"/>
          </p:nvPr>
        </p:nvSpPr>
        <p:spPr>
          <a:xfrm>
            <a:off x="457200" y="1183005"/>
            <a:ext cx="822960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2/19/2023</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ject 3">
            <a:extLst>
              <a:ext uri="{FF2B5EF4-FFF2-40B4-BE49-F238E27FC236}">
                <a16:creationId xmlns:a16="http://schemas.microsoft.com/office/drawing/2014/main" id="{9A707837-4B17-1CD2-5586-4970CD8CA250}"/>
              </a:ext>
            </a:extLst>
          </p:cNvPr>
          <p:cNvPicPr/>
          <p:nvPr/>
        </p:nvPicPr>
        <p:blipFill>
          <a:blip r:embed="rId2" cstate="print"/>
          <a:stretch>
            <a:fillRect/>
          </a:stretch>
        </p:blipFill>
        <p:spPr>
          <a:xfrm>
            <a:off x="0" y="0"/>
            <a:ext cx="9143999" cy="5143499"/>
          </a:xfrm>
          <a:prstGeom prst="rect">
            <a:avLst/>
          </a:prstGeom>
        </p:spPr>
      </p:pic>
      <p:pic>
        <p:nvPicPr>
          <p:cNvPr id="1026" name="Picture 2" descr="The World War II Campaign to Bring Organ Meats to the Dinner Table - The  Atlantic">
            <a:extLst>
              <a:ext uri="{FF2B5EF4-FFF2-40B4-BE49-F238E27FC236}">
                <a16:creationId xmlns:a16="http://schemas.microsoft.com/office/drawing/2014/main" id="{9EB9C604-4E6C-2A17-A54F-80045CF4E4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885950"/>
            <a:ext cx="4191000" cy="3143250"/>
          </a:xfrm>
          <a:prstGeom prst="rect">
            <a:avLst/>
          </a:prstGeom>
          <a:noFill/>
          <a:extLst>
            <a:ext uri="{909E8E84-426E-40DD-AFC4-6F175D3DCCD1}">
              <a14:hiddenFill xmlns:a14="http://schemas.microsoft.com/office/drawing/2010/main">
                <a:solidFill>
                  <a:srgbClr val="FFFFFF"/>
                </a:solidFill>
              </a14:hiddenFill>
            </a:ext>
          </a:extLst>
        </p:spPr>
      </p:pic>
      <p:sp>
        <p:nvSpPr>
          <p:cNvPr id="8" name="object 5">
            <a:extLst>
              <a:ext uri="{FF2B5EF4-FFF2-40B4-BE49-F238E27FC236}">
                <a16:creationId xmlns:a16="http://schemas.microsoft.com/office/drawing/2014/main" id="{45AE17F3-1A65-E3DA-4725-EF572B2A6F6A}"/>
              </a:ext>
            </a:extLst>
          </p:cNvPr>
          <p:cNvSpPr/>
          <p:nvPr/>
        </p:nvSpPr>
        <p:spPr>
          <a:xfrm>
            <a:off x="311699" y="203967"/>
            <a:ext cx="8528721" cy="928348"/>
          </a:xfrm>
          <a:custGeom>
            <a:avLst/>
            <a:gdLst/>
            <a:ahLst/>
            <a:cxnLst/>
            <a:rect l="l" t="t" r="r" b="b"/>
            <a:pathLst>
              <a:path w="8521065" h="3174365">
                <a:moveTo>
                  <a:pt x="8520599" y="3174299"/>
                </a:moveTo>
                <a:lnTo>
                  <a:pt x="0" y="3174299"/>
                </a:lnTo>
                <a:lnTo>
                  <a:pt x="0" y="0"/>
                </a:lnTo>
                <a:lnTo>
                  <a:pt x="8520599" y="0"/>
                </a:lnTo>
                <a:lnTo>
                  <a:pt x="8520599" y="3174299"/>
                </a:lnTo>
                <a:close/>
              </a:path>
            </a:pathLst>
          </a:custGeom>
          <a:solidFill>
            <a:srgbClr val="63380F">
              <a:alpha val="73179"/>
            </a:srgbClr>
          </a:solidFill>
          <a:effectLst>
            <a:outerShdw blurRad="50800" dist="38100" dir="2700000" algn="tl" rotWithShape="0">
              <a:prstClr val="black">
                <a:alpha val="40000"/>
              </a:prstClr>
            </a:outerShdw>
          </a:effectLst>
        </p:spPr>
        <p:txBody>
          <a:bodyPr wrap="square" lIns="0" tIns="0" rIns="0" bIns="0" rtlCol="0"/>
          <a:lstStyle/>
          <a:p>
            <a:endParaRPr dirty="0"/>
          </a:p>
        </p:txBody>
      </p:sp>
      <p:sp>
        <p:nvSpPr>
          <p:cNvPr id="9" name="object 6">
            <a:extLst>
              <a:ext uri="{FF2B5EF4-FFF2-40B4-BE49-F238E27FC236}">
                <a16:creationId xmlns:a16="http://schemas.microsoft.com/office/drawing/2014/main" id="{4778B51C-7710-7D23-95E5-2E1D5295D8CB}"/>
              </a:ext>
            </a:extLst>
          </p:cNvPr>
          <p:cNvSpPr txBox="1"/>
          <p:nvPr/>
        </p:nvSpPr>
        <p:spPr>
          <a:xfrm>
            <a:off x="387144" y="196385"/>
            <a:ext cx="8254365" cy="834587"/>
          </a:xfrm>
          <a:prstGeom prst="rect">
            <a:avLst/>
          </a:prstGeom>
        </p:spPr>
        <p:txBody>
          <a:bodyPr vert="horz" wrap="square" lIns="0" tIns="12700" rIns="0" bIns="0" rtlCol="0">
            <a:spAutoFit/>
          </a:bodyPr>
          <a:lstStyle/>
          <a:p>
            <a:pPr marL="12065" marR="5080" algn="ctr">
              <a:lnSpc>
                <a:spcPct val="114599"/>
              </a:lnSpc>
              <a:spcBef>
                <a:spcPts val="100"/>
              </a:spcBef>
            </a:pPr>
            <a:r>
              <a:rPr lang="en-US" sz="4800" b="1" dirty="0">
                <a:solidFill>
                  <a:srgbClr val="FFFFFF"/>
                </a:solidFill>
                <a:latin typeface="Courier New"/>
                <a:cs typeface="Courier New"/>
              </a:rPr>
              <a:t>Rationing Simulation</a:t>
            </a:r>
            <a:endParaRPr sz="4800" dirty="0">
              <a:latin typeface="Courier New"/>
              <a:cs typeface="Courier New"/>
            </a:endParaRPr>
          </a:p>
        </p:txBody>
      </p:sp>
      <p:pic>
        <p:nvPicPr>
          <p:cNvPr id="1028" name="Picture 4" descr="State of Oregon: World War II - Rationing: A Necessary But Hated Sacrifice">
            <a:extLst>
              <a:ext uri="{FF2B5EF4-FFF2-40B4-BE49-F238E27FC236}">
                <a16:creationId xmlns:a16="http://schemas.microsoft.com/office/drawing/2014/main" id="{57C326F3-3921-4C53-73E9-A97B210AA9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352550"/>
            <a:ext cx="3467100" cy="24674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End of Rationing and the Celebration of Thanksgiving | The National  WWII Museum Blog">
            <a:extLst>
              <a:ext uri="{FF2B5EF4-FFF2-40B4-BE49-F238E27FC236}">
                <a16:creationId xmlns:a16="http://schemas.microsoft.com/office/drawing/2014/main" id="{473C8E5B-9B40-0E16-92CB-C29951DD59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8592" y="1352550"/>
            <a:ext cx="2546615" cy="3333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5143500"/>
            <a:chOff x="0" y="0"/>
            <a:chExt cx="9144000" cy="5143500"/>
          </a:xfrm>
        </p:grpSpPr>
        <p:pic>
          <p:nvPicPr>
            <p:cNvPr id="3" name="object 3"/>
            <p:cNvPicPr/>
            <p:nvPr/>
          </p:nvPicPr>
          <p:blipFill>
            <a:blip r:embed="rId2" cstate="print"/>
            <a:stretch>
              <a:fillRect/>
            </a:stretch>
          </p:blipFill>
          <p:spPr>
            <a:xfrm>
              <a:off x="0" y="0"/>
              <a:ext cx="9143999" cy="5143499"/>
            </a:xfrm>
            <a:prstGeom prst="rect">
              <a:avLst/>
            </a:prstGeom>
          </p:spPr>
        </p:pic>
        <p:pic>
          <p:nvPicPr>
            <p:cNvPr id="4" name="object 4"/>
            <p:cNvPicPr/>
            <p:nvPr/>
          </p:nvPicPr>
          <p:blipFill>
            <a:blip r:embed="rId3" cstate="print"/>
            <a:stretch>
              <a:fillRect/>
            </a:stretch>
          </p:blipFill>
          <p:spPr>
            <a:xfrm>
              <a:off x="254550" y="1482200"/>
              <a:ext cx="8634900" cy="3288600"/>
            </a:xfrm>
            <a:prstGeom prst="rect">
              <a:avLst/>
            </a:prstGeom>
          </p:spPr>
        </p:pic>
        <p:sp>
          <p:nvSpPr>
            <p:cNvPr id="5" name="object 5"/>
            <p:cNvSpPr/>
            <p:nvPr/>
          </p:nvSpPr>
          <p:spPr>
            <a:xfrm>
              <a:off x="311699" y="1520300"/>
              <a:ext cx="8521065" cy="3174365"/>
            </a:xfrm>
            <a:custGeom>
              <a:avLst/>
              <a:gdLst/>
              <a:ahLst/>
              <a:cxnLst/>
              <a:rect l="l" t="t" r="r" b="b"/>
              <a:pathLst>
                <a:path w="8521065" h="3174365">
                  <a:moveTo>
                    <a:pt x="8520599" y="3174299"/>
                  </a:moveTo>
                  <a:lnTo>
                    <a:pt x="0" y="3174299"/>
                  </a:lnTo>
                  <a:lnTo>
                    <a:pt x="0" y="0"/>
                  </a:lnTo>
                  <a:lnTo>
                    <a:pt x="8520599" y="0"/>
                  </a:lnTo>
                  <a:lnTo>
                    <a:pt x="8520599" y="3174299"/>
                  </a:lnTo>
                  <a:close/>
                </a:path>
              </a:pathLst>
            </a:custGeom>
            <a:solidFill>
              <a:srgbClr val="63380F">
                <a:alpha val="73179"/>
              </a:srgbClr>
            </a:solidFill>
          </p:spPr>
          <p:txBody>
            <a:bodyPr wrap="square" lIns="0" tIns="0" rIns="0" bIns="0" rtlCol="0"/>
            <a:lstStyle/>
            <a:p>
              <a:endParaRPr/>
            </a:p>
          </p:txBody>
        </p:sp>
      </p:grpSp>
      <p:sp>
        <p:nvSpPr>
          <p:cNvPr id="6" name="object 6"/>
          <p:cNvSpPr txBox="1"/>
          <p:nvPr/>
        </p:nvSpPr>
        <p:spPr>
          <a:xfrm>
            <a:off x="443830" y="1688288"/>
            <a:ext cx="8254365" cy="2540000"/>
          </a:xfrm>
          <a:prstGeom prst="rect">
            <a:avLst/>
          </a:prstGeom>
        </p:spPr>
        <p:txBody>
          <a:bodyPr vert="horz" wrap="square" lIns="0" tIns="12700" rIns="0" bIns="0" rtlCol="0">
            <a:spAutoFit/>
          </a:bodyPr>
          <a:lstStyle/>
          <a:p>
            <a:pPr marL="12065" marR="5080" algn="l">
              <a:lnSpc>
                <a:spcPct val="114599"/>
              </a:lnSpc>
              <a:spcBef>
                <a:spcPts val="100"/>
              </a:spcBef>
            </a:pPr>
            <a:r>
              <a:rPr sz="1800" b="1" dirty="0">
                <a:solidFill>
                  <a:srgbClr val="FFFFFF"/>
                </a:solidFill>
                <a:latin typeface="Courier New"/>
                <a:cs typeface="Courier New"/>
              </a:rPr>
              <a:t>The</a:t>
            </a:r>
            <a:r>
              <a:rPr sz="1800" b="1" spc="-25" dirty="0">
                <a:solidFill>
                  <a:srgbClr val="FFFFFF"/>
                </a:solidFill>
                <a:latin typeface="Courier New"/>
                <a:cs typeface="Courier New"/>
              </a:rPr>
              <a:t> </a:t>
            </a:r>
            <a:r>
              <a:rPr sz="1800" b="1" dirty="0">
                <a:solidFill>
                  <a:srgbClr val="FFFFFF"/>
                </a:solidFill>
                <a:latin typeface="Courier New"/>
                <a:cs typeface="Courier New"/>
              </a:rPr>
              <a:t>war</a:t>
            </a:r>
            <a:r>
              <a:rPr sz="1800" b="1" spc="-20" dirty="0">
                <a:solidFill>
                  <a:srgbClr val="FFFFFF"/>
                </a:solidFill>
                <a:latin typeface="Courier New"/>
                <a:cs typeface="Courier New"/>
              </a:rPr>
              <a:t> </a:t>
            </a:r>
            <a:r>
              <a:rPr sz="1800" b="1" dirty="0">
                <a:solidFill>
                  <a:srgbClr val="FFFFFF"/>
                </a:solidFill>
                <a:latin typeface="Courier New"/>
                <a:cs typeface="Courier New"/>
              </a:rPr>
              <a:t>put</a:t>
            </a:r>
            <a:r>
              <a:rPr sz="1800" b="1" spc="-20" dirty="0">
                <a:solidFill>
                  <a:srgbClr val="FFFFFF"/>
                </a:solidFill>
                <a:latin typeface="Courier New"/>
                <a:cs typeface="Courier New"/>
              </a:rPr>
              <a:t> </a:t>
            </a:r>
            <a:r>
              <a:rPr sz="1800" b="1" dirty="0">
                <a:solidFill>
                  <a:srgbClr val="FFFFFF"/>
                </a:solidFill>
                <a:latin typeface="Courier New"/>
                <a:cs typeface="Courier New"/>
              </a:rPr>
              <a:t>a</a:t>
            </a:r>
            <a:r>
              <a:rPr sz="1800" b="1" spc="-25" dirty="0">
                <a:solidFill>
                  <a:srgbClr val="FFFFFF"/>
                </a:solidFill>
                <a:latin typeface="Courier New"/>
                <a:cs typeface="Courier New"/>
              </a:rPr>
              <a:t> </a:t>
            </a:r>
            <a:r>
              <a:rPr sz="1800" b="1" dirty="0">
                <a:solidFill>
                  <a:srgbClr val="FFFFFF"/>
                </a:solidFill>
                <a:latin typeface="Courier New"/>
                <a:cs typeface="Courier New"/>
              </a:rPr>
              <a:t>heavy</a:t>
            </a:r>
            <a:r>
              <a:rPr sz="1800" b="1" spc="-20" dirty="0">
                <a:solidFill>
                  <a:srgbClr val="FFFFFF"/>
                </a:solidFill>
                <a:latin typeface="Courier New"/>
                <a:cs typeface="Courier New"/>
              </a:rPr>
              <a:t> </a:t>
            </a:r>
            <a:r>
              <a:rPr sz="1800" b="1" dirty="0">
                <a:solidFill>
                  <a:srgbClr val="FFFFFF"/>
                </a:solidFill>
                <a:latin typeface="Courier New"/>
                <a:cs typeface="Courier New"/>
              </a:rPr>
              <a:t>burden</a:t>
            </a:r>
            <a:r>
              <a:rPr sz="1800" b="1" spc="-20" dirty="0">
                <a:solidFill>
                  <a:srgbClr val="FFFFFF"/>
                </a:solidFill>
                <a:latin typeface="Courier New"/>
                <a:cs typeface="Courier New"/>
              </a:rPr>
              <a:t> </a:t>
            </a:r>
            <a:r>
              <a:rPr sz="1800" b="1" dirty="0">
                <a:solidFill>
                  <a:srgbClr val="FFFFFF"/>
                </a:solidFill>
                <a:latin typeface="Courier New"/>
                <a:cs typeface="Courier New"/>
              </a:rPr>
              <a:t>on</a:t>
            </a:r>
            <a:r>
              <a:rPr sz="1800" b="1" spc="-20" dirty="0">
                <a:solidFill>
                  <a:srgbClr val="FFFFFF"/>
                </a:solidFill>
                <a:latin typeface="Courier New"/>
                <a:cs typeface="Courier New"/>
              </a:rPr>
              <a:t> </a:t>
            </a:r>
            <a:r>
              <a:rPr sz="1800" b="1" dirty="0">
                <a:solidFill>
                  <a:srgbClr val="FFFFFF"/>
                </a:solidFill>
                <a:latin typeface="Courier New"/>
                <a:cs typeface="Courier New"/>
              </a:rPr>
              <a:t>the</a:t>
            </a:r>
            <a:r>
              <a:rPr sz="1800" b="1" spc="-25" dirty="0">
                <a:solidFill>
                  <a:srgbClr val="FFFFFF"/>
                </a:solidFill>
                <a:latin typeface="Courier New"/>
                <a:cs typeface="Courier New"/>
              </a:rPr>
              <a:t> </a:t>
            </a:r>
            <a:r>
              <a:rPr sz="1800" b="1" dirty="0">
                <a:solidFill>
                  <a:srgbClr val="FFFFFF"/>
                </a:solidFill>
                <a:latin typeface="Courier New"/>
                <a:cs typeface="Courier New"/>
              </a:rPr>
              <a:t>United</a:t>
            </a:r>
            <a:r>
              <a:rPr sz="1800" b="1" spc="-20" dirty="0">
                <a:solidFill>
                  <a:srgbClr val="FFFFFF"/>
                </a:solidFill>
                <a:latin typeface="Courier New"/>
                <a:cs typeface="Courier New"/>
              </a:rPr>
              <a:t> </a:t>
            </a:r>
            <a:r>
              <a:rPr sz="1800" b="1" dirty="0">
                <a:solidFill>
                  <a:srgbClr val="FFFFFF"/>
                </a:solidFill>
                <a:latin typeface="Courier New"/>
                <a:cs typeface="Courier New"/>
              </a:rPr>
              <a:t>States’</a:t>
            </a:r>
            <a:r>
              <a:rPr sz="1800" b="1" spc="-20" dirty="0">
                <a:solidFill>
                  <a:srgbClr val="FFFFFF"/>
                </a:solidFill>
                <a:latin typeface="Courier New"/>
                <a:cs typeface="Courier New"/>
              </a:rPr>
              <a:t> </a:t>
            </a:r>
            <a:r>
              <a:rPr sz="1800" b="1" dirty="0">
                <a:solidFill>
                  <a:srgbClr val="FFFFFF"/>
                </a:solidFill>
                <a:latin typeface="Courier New"/>
                <a:cs typeface="Courier New"/>
              </a:rPr>
              <a:t>supplies</a:t>
            </a:r>
            <a:r>
              <a:rPr sz="1800" b="1" spc="-20" dirty="0">
                <a:solidFill>
                  <a:srgbClr val="FFFFFF"/>
                </a:solidFill>
                <a:latin typeface="Courier New"/>
                <a:cs typeface="Courier New"/>
              </a:rPr>
              <a:t> </a:t>
            </a:r>
            <a:r>
              <a:rPr sz="1800" b="1" spc="-25" dirty="0">
                <a:solidFill>
                  <a:srgbClr val="FFFFFF"/>
                </a:solidFill>
                <a:latin typeface="Courier New"/>
                <a:cs typeface="Courier New"/>
              </a:rPr>
              <a:t>of </a:t>
            </a:r>
            <a:r>
              <a:rPr sz="1800" b="1" dirty="0">
                <a:solidFill>
                  <a:srgbClr val="FFFFFF"/>
                </a:solidFill>
                <a:latin typeface="Courier New"/>
                <a:cs typeface="Courier New"/>
              </a:rPr>
              <a:t>basic</a:t>
            </a:r>
            <a:r>
              <a:rPr sz="1800" b="1" spc="-35" dirty="0">
                <a:solidFill>
                  <a:srgbClr val="FFFFFF"/>
                </a:solidFill>
                <a:latin typeface="Courier New"/>
                <a:cs typeface="Courier New"/>
              </a:rPr>
              <a:t> </a:t>
            </a:r>
            <a:r>
              <a:rPr sz="1800" b="1" dirty="0">
                <a:solidFill>
                  <a:srgbClr val="FFFFFF"/>
                </a:solidFill>
                <a:latin typeface="Courier New"/>
                <a:cs typeface="Courier New"/>
              </a:rPr>
              <a:t>materials,</a:t>
            </a:r>
            <a:r>
              <a:rPr sz="1800" b="1" spc="-25" dirty="0">
                <a:solidFill>
                  <a:srgbClr val="FFFFFF"/>
                </a:solidFill>
                <a:latin typeface="Courier New"/>
                <a:cs typeface="Courier New"/>
              </a:rPr>
              <a:t> </a:t>
            </a:r>
            <a:r>
              <a:rPr sz="1800" b="1" dirty="0">
                <a:solidFill>
                  <a:srgbClr val="FFFFFF"/>
                </a:solidFill>
                <a:latin typeface="Courier New"/>
                <a:cs typeface="Courier New"/>
              </a:rPr>
              <a:t>like</a:t>
            </a:r>
            <a:r>
              <a:rPr sz="1800" b="1" spc="-20" dirty="0">
                <a:solidFill>
                  <a:srgbClr val="FFFFFF"/>
                </a:solidFill>
                <a:latin typeface="Courier New"/>
                <a:cs typeface="Courier New"/>
              </a:rPr>
              <a:t> </a:t>
            </a:r>
            <a:r>
              <a:rPr sz="1800" b="1" dirty="0">
                <a:solidFill>
                  <a:srgbClr val="FFFFFF"/>
                </a:solidFill>
                <a:latin typeface="Courier New"/>
                <a:cs typeface="Courier New"/>
              </a:rPr>
              <a:t>food.</a:t>
            </a:r>
            <a:r>
              <a:rPr sz="1800" b="1" spc="-25" dirty="0">
                <a:solidFill>
                  <a:srgbClr val="FFFFFF"/>
                </a:solidFill>
                <a:latin typeface="Courier New"/>
                <a:cs typeface="Courier New"/>
              </a:rPr>
              <a:t> </a:t>
            </a:r>
            <a:r>
              <a:rPr sz="1800" b="1" dirty="0">
                <a:solidFill>
                  <a:srgbClr val="FFFFFF"/>
                </a:solidFill>
                <a:latin typeface="Courier New"/>
                <a:cs typeface="Courier New"/>
              </a:rPr>
              <a:t>The</a:t>
            </a:r>
            <a:r>
              <a:rPr sz="1800" b="1" spc="-25" dirty="0">
                <a:solidFill>
                  <a:srgbClr val="FFFFFF"/>
                </a:solidFill>
                <a:latin typeface="Courier New"/>
                <a:cs typeface="Courier New"/>
              </a:rPr>
              <a:t> </a:t>
            </a:r>
            <a:r>
              <a:rPr sz="1800" b="1" dirty="0">
                <a:solidFill>
                  <a:srgbClr val="FFFFFF"/>
                </a:solidFill>
                <a:latin typeface="Courier New"/>
                <a:cs typeface="Courier New"/>
              </a:rPr>
              <a:t>Army</a:t>
            </a:r>
            <a:r>
              <a:rPr sz="1800" b="1" spc="-20" dirty="0">
                <a:solidFill>
                  <a:srgbClr val="FFFFFF"/>
                </a:solidFill>
                <a:latin typeface="Courier New"/>
                <a:cs typeface="Courier New"/>
              </a:rPr>
              <a:t> </a:t>
            </a:r>
            <a:r>
              <a:rPr sz="1800" b="1" dirty="0">
                <a:solidFill>
                  <a:srgbClr val="FFFFFF"/>
                </a:solidFill>
                <a:latin typeface="Courier New"/>
                <a:cs typeface="Courier New"/>
              </a:rPr>
              <a:t>and</a:t>
            </a:r>
            <a:r>
              <a:rPr sz="1800" b="1" spc="-25" dirty="0">
                <a:solidFill>
                  <a:srgbClr val="FFFFFF"/>
                </a:solidFill>
                <a:latin typeface="Courier New"/>
                <a:cs typeface="Courier New"/>
              </a:rPr>
              <a:t> </a:t>
            </a:r>
            <a:r>
              <a:rPr sz="1800" b="1" dirty="0">
                <a:solidFill>
                  <a:srgbClr val="FFFFFF"/>
                </a:solidFill>
                <a:latin typeface="Courier New"/>
                <a:cs typeface="Courier New"/>
              </a:rPr>
              <a:t>Navy</a:t>
            </a:r>
            <a:r>
              <a:rPr sz="1800" b="1" spc="-25" dirty="0">
                <a:solidFill>
                  <a:srgbClr val="FFFFFF"/>
                </a:solidFill>
                <a:latin typeface="Courier New"/>
                <a:cs typeface="Courier New"/>
              </a:rPr>
              <a:t> </a:t>
            </a:r>
            <a:r>
              <a:rPr sz="1800" b="1" dirty="0">
                <a:solidFill>
                  <a:srgbClr val="FFFFFF"/>
                </a:solidFill>
                <a:latin typeface="Courier New"/>
                <a:cs typeface="Courier New"/>
              </a:rPr>
              <a:t>were</a:t>
            </a:r>
            <a:r>
              <a:rPr sz="1800" b="1" spc="-20" dirty="0">
                <a:solidFill>
                  <a:srgbClr val="FFFFFF"/>
                </a:solidFill>
                <a:latin typeface="Courier New"/>
                <a:cs typeface="Courier New"/>
              </a:rPr>
              <a:t> </a:t>
            </a:r>
            <a:r>
              <a:rPr sz="1800" b="1" spc="-10" dirty="0">
                <a:solidFill>
                  <a:srgbClr val="FFFFFF"/>
                </a:solidFill>
                <a:latin typeface="Courier New"/>
                <a:cs typeface="Courier New"/>
              </a:rPr>
              <a:t>growing, </a:t>
            </a:r>
            <a:r>
              <a:rPr sz="1800" b="1" dirty="0">
                <a:solidFill>
                  <a:srgbClr val="FFFFFF"/>
                </a:solidFill>
                <a:latin typeface="Courier New"/>
                <a:cs typeface="Courier New"/>
              </a:rPr>
              <a:t>as</a:t>
            </a:r>
            <a:r>
              <a:rPr sz="1800" b="1" spc="-30" dirty="0">
                <a:solidFill>
                  <a:srgbClr val="FFFFFF"/>
                </a:solidFill>
                <a:latin typeface="Courier New"/>
                <a:cs typeface="Courier New"/>
              </a:rPr>
              <a:t> </a:t>
            </a:r>
            <a:r>
              <a:rPr sz="1800" b="1" dirty="0">
                <a:solidFill>
                  <a:srgbClr val="FFFFFF"/>
                </a:solidFill>
                <a:latin typeface="Courier New"/>
                <a:cs typeface="Courier New"/>
              </a:rPr>
              <a:t>was</a:t>
            </a:r>
            <a:r>
              <a:rPr sz="1800" b="1" spc="-20" dirty="0">
                <a:solidFill>
                  <a:srgbClr val="FFFFFF"/>
                </a:solidFill>
                <a:latin typeface="Courier New"/>
                <a:cs typeface="Courier New"/>
              </a:rPr>
              <a:t> </a:t>
            </a:r>
            <a:r>
              <a:rPr sz="1800" b="1" dirty="0">
                <a:solidFill>
                  <a:srgbClr val="FFFFFF"/>
                </a:solidFill>
                <a:latin typeface="Courier New"/>
                <a:cs typeface="Courier New"/>
              </a:rPr>
              <a:t>the</a:t>
            </a:r>
            <a:r>
              <a:rPr sz="1800" b="1" spc="-20" dirty="0">
                <a:solidFill>
                  <a:srgbClr val="FFFFFF"/>
                </a:solidFill>
                <a:latin typeface="Courier New"/>
                <a:cs typeface="Courier New"/>
              </a:rPr>
              <a:t> </a:t>
            </a:r>
            <a:r>
              <a:rPr sz="1800" b="1" dirty="0">
                <a:solidFill>
                  <a:srgbClr val="FFFFFF"/>
                </a:solidFill>
                <a:latin typeface="Courier New"/>
                <a:cs typeface="Courier New"/>
              </a:rPr>
              <a:t>nation’s</a:t>
            </a:r>
            <a:r>
              <a:rPr sz="1800" b="1" spc="-20" dirty="0">
                <a:solidFill>
                  <a:srgbClr val="FFFFFF"/>
                </a:solidFill>
                <a:latin typeface="Courier New"/>
                <a:cs typeface="Courier New"/>
              </a:rPr>
              <a:t> </a:t>
            </a:r>
            <a:r>
              <a:rPr sz="1800" b="1" dirty="0">
                <a:solidFill>
                  <a:srgbClr val="FFFFFF"/>
                </a:solidFill>
                <a:latin typeface="Courier New"/>
                <a:cs typeface="Courier New"/>
              </a:rPr>
              <a:t>effort</a:t>
            </a:r>
            <a:r>
              <a:rPr sz="1800" b="1" spc="-20" dirty="0">
                <a:solidFill>
                  <a:srgbClr val="FFFFFF"/>
                </a:solidFill>
                <a:latin typeface="Courier New"/>
                <a:cs typeface="Courier New"/>
              </a:rPr>
              <a:t> </a:t>
            </a:r>
            <a:r>
              <a:rPr sz="1800" b="1" dirty="0">
                <a:solidFill>
                  <a:srgbClr val="FFFFFF"/>
                </a:solidFill>
                <a:latin typeface="Courier New"/>
                <a:cs typeface="Courier New"/>
              </a:rPr>
              <a:t>to</a:t>
            </a:r>
            <a:r>
              <a:rPr sz="1800" b="1" spc="-20" dirty="0">
                <a:solidFill>
                  <a:srgbClr val="FFFFFF"/>
                </a:solidFill>
                <a:latin typeface="Courier New"/>
                <a:cs typeface="Courier New"/>
              </a:rPr>
              <a:t> </a:t>
            </a:r>
            <a:r>
              <a:rPr sz="1800" b="1" dirty="0">
                <a:solidFill>
                  <a:srgbClr val="FFFFFF"/>
                </a:solidFill>
                <a:latin typeface="Courier New"/>
                <a:cs typeface="Courier New"/>
              </a:rPr>
              <a:t>aid</a:t>
            </a:r>
            <a:r>
              <a:rPr sz="1800" b="1" spc="-20" dirty="0">
                <a:solidFill>
                  <a:srgbClr val="FFFFFF"/>
                </a:solidFill>
                <a:latin typeface="Courier New"/>
                <a:cs typeface="Courier New"/>
              </a:rPr>
              <a:t> </a:t>
            </a:r>
            <a:r>
              <a:rPr sz="1800" b="1" dirty="0">
                <a:solidFill>
                  <a:srgbClr val="FFFFFF"/>
                </a:solidFill>
                <a:latin typeface="Courier New"/>
                <a:cs typeface="Courier New"/>
              </a:rPr>
              <a:t>its</a:t>
            </a:r>
            <a:r>
              <a:rPr sz="1800" b="1" spc="-20" dirty="0">
                <a:solidFill>
                  <a:srgbClr val="FFFFFF"/>
                </a:solidFill>
                <a:latin typeface="Courier New"/>
                <a:cs typeface="Courier New"/>
              </a:rPr>
              <a:t> </a:t>
            </a:r>
            <a:r>
              <a:rPr sz="1800" b="1" dirty="0">
                <a:solidFill>
                  <a:srgbClr val="FFFFFF"/>
                </a:solidFill>
                <a:latin typeface="Courier New"/>
                <a:cs typeface="Courier New"/>
              </a:rPr>
              <a:t>allies</a:t>
            </a:r>
            <a:r>
              <a:rPr sz="1800" b="1" spc="-20" dirty="0">
                <a:solidFill>
                  <a:srgbClr val="FFFFFF"/>
                </a:solidFill>
                <a:latin typeface="Courier New"/>
                <a:cs typeface="Courier New"/>
              </a:rPr>
              <a:t> </a:t>
            </a:r>
            <a:r>
              <a:rPr sz="1800" b="1" spc="-10" dirty="0">
                <a:solidFill>
                  <a:srgbClr val="FFFFFF"/>
                </a:solidFill>
                <a:latin typeface="Courier New"/>
                <a:cs typeface="Courier New"/>
              </a:rPr>
              <a:t>overseas.</a:t>
            </a:r>
            <a:endParaRPr sz="1800" dirty="0">
              <a:latin typeface="Courier New"/>
              <a:cs typeface="Courier New"/>
            </a:endParaRPr>
          </a:p>
          <a:p>
            <a:pPr marL="12065" marR="5080" algn="l">
              <a:lnSpc>
                <a:spcPct val="114599"/>
              </a:lnSpc>
            </a:pPr>
            <a:r>
              <a:rPr sz="1800" b="1" dirty="0">
                <a:solidFill>
                  <a:srgbClr val="FFFFFF"/>
                </a:solidFill>
                <a:latin typeface="Courier New"/>
                <a:cs typeface="Courier New"/>
              </a:rPr>
              <a:t>Civilians</a:t>
            </a:r>
            <a:r>
              <a:rPr sz="1800" b="1" spc="-35" dirty="0">
                <a:solidFill>
                  <a:srgbClr val="FFFFFF"/>
                </a:solidFill>
                <a:latin typeface="Courier New"/>
                <a:cs typeface="Courier New"/>
              </a:rPr>
              <a:t> </a:t>
            </a:r>
            <a:r>
              <a:rPr sz="1800" b="1" dirty="0">
                <a:solidFill>
                  <a:srgbClr val="FFFFFF"/>
                </a:solidFill>
                <a:latin typeface="Courier New"/>
                <a:cs typeface="Courier New"/>
              </a:rPr>
              <a:t>still</a:t>
            </a:r>
            <a:r>
              <a:rPr sz="1800" b="1" spc="-30" dirty="0">
                <a:solidFill>
                  <a:srgbClr val="FFFFFF"/>
                </a:solidFill>
                <a:latin typeface="Courier New"/>
                <a:cs typeface="Courier New"/>
              </a:rPr>
              <a:t> </a:t>
            </a:r>
            <a:r>
              <a:rPr sz="1800" b="1" dirty="0">
                <a:solidFill>
                  <a:srgbClr val="FFFFFF"/>
                </a:solidFill>
                <a:latin typeface="Courier New"/>
                <a:cs typeface="Courier New"/>
              </a:rPr>
              <a:t>needed</a:t>
            </a:r>
            <a:r>
              <a:rPr sz="1800" b="1" spc="-30" dirty="0">
                <a:solidFill>
                  <a:srgbClr val="FFFFFF"/>
                </a:solidFill>
                <a:latin typeface="Courier New"/>
                <a:cs typeface="Courier New"/>
              </a:rPr>
              <a:t> </a:t>
            </a:r>
            <a:r>
              <a:rPr sz="1800" b="1" dirty="0">
                <a:solidFill>
                  <a:srgbClr val="FFFFFF"/>
                </a:solidFill>
                <a:latin typeface="Courier New"/>
                <a:cs typeface="Courier New"/>
              </a:rPr>
              <a:t>these</a:t>
            </a:r>
            <a:r>
              <a:rPr sz="1800" b="1" spc="-30" dirty="0">
                <a:solidFill>
                  <a:srgbClr val="FFFFFF"/>
                </a:solidFill>
                <a:latin typeface="Courier New"/>
                <a:cs typeface="Courier New"/>
              </a:rPr>
              <a:t> </a:t>
            </a:r>
            <a:r>
              <a:rPr sz="1800" b="1" dirty="0">
                <a:solidFill>
                  <a:srgbClr val="FFFFFF"/>
                </a:solidFill>
                <a:latin typeface="Courier New"/>
                <a:cs typeface="Courier New"/>
              </a:rPr>
              <a:t>materials</a:t>
            </a:r>
            <a:r>
              <a:rPr sz="1800" b="1" spc="-35" dirty="0">
                <a:solidFill>
                  <a:srgbClr val="FFFFFF"/>
                </a:solidFill>
                <a:latin typeface="Courier New"/>
                <a:cs typeface="Courier New"/>
              </a:rPr>
              <a:t> </a:t>
            </a:r>
            <a:r>
              <a:rPr sz="1800" b="1" dirty="0">
                <a:solidFill>
                  <a:srgbClr val="FFFFFF"/>
                </a:solidFill>
                <a:latin typeface="Courier New"/>
                <a:cs typeface="Courier New"/>
              </a:rPr>
              <a:t>for</a:t>
            </a:r>
            <a:r>
              <a:rPr sz="1800" b="1" spc="-30" dirty="0">
                <a:solidFill>
                  <a:srgbClr val="FFFFFF"/>
                </a:solidFill>
                <a:latin typeface="Courier New"/>
                <a:cs typeface="Courier New"/>
              </a:rPr>
              <a:t> </a:t>
            </a:r>
            <a:r>
              <a:rPr sz="1800" b="1" dirty="0">
                <a:solidFill>
                  <a:srgbClr val="FFFFFF"/>
                </a:solidFill>
                <a:latin typeface="Courier New"/>
                <a:cs typeface="Courier New"/>
              </a:rPr>
              <a:t>consumer</a:t>
            </a:r>
            <a:r>
              <a:rPr sz="1800" b="1" spc="-30" dirty="0">
                <a:solidFill>
                  <a:srgbClr val="FFFFFF"/>
                </a:solidFill>
                <a:latin typeface="Courier New"/>
                <a:cs typeface="Courier New"/>
              </a:rPr>
              <a:t> </a:t>
            </a:r>
            <a:r>
              <a:rPr sz="1800" b="1" dirty="0">
                <a:solidFill>
                  <a:srgbClr val="FFFFFF"/>
                </a:solidFill>
                <a:latin typeface="Courier New"/>
                <a:cs typeface="Courier New"/>
              </a:rPr>
              <a:t>goods</a:t>
            </a:r>
            <a:r>
              <a:rPr sz="1800" b="1" spc="-30" dirty="0">
                <a:solidFill>
                  <a:srgbClr val="FFFFFF"/>
                </a:solidFill>
                <a:latin typeface="Courier New"/>
                <a:cs typeface="Courier New"/>
              </a:rPr>
              <a:t> </a:t>
            </a:r>
            <a:r>
              <a:rPr sz="1800" b="1" spc="-25" dirty="0">
                <a:solidFill>
                  <a:srgbClr val="FFFFFF"/>
                </a:solidFill>
                <a:latin typeface="Courier New"/>
                <a:cs typeface="Courier New"/>
              </a:rPr>
              <a:t>as </a:t>
            </a:r>
            <a:r>
              <a:rPr sz="1800" b="1" dirty="0">
                <a:solidFill>
                  <a:srgbClr val="FFFFFF"/>
                </a:solidFill>
                <a:latin typeface="Courier New"/>
                <a:cs typeface="Courier New"/>
              </a:rPr>
              <a:t>well.</a:t>
            </a:r>
            <a:r>
              <a:rPr sz="1800" b="1" spc="-35" dirty="0">
                <a:solidFill>
                  <a:srgbClr val="FFFFFF"/>
                </a:solidFill>
                <a:latin typeface="Courier New"/>
                <a:cs typeface="Courier New"/>
              </a:rPr>
              <a:t> </a:t>
            </a:r>
            <a:r>
              <a:rPr sz="1800" b="1" dirty="0">
                <a:solidFill>
                  <a:srgbClr val="FFFFFF"/>
                </a:solidFill>
                <a:latin typeface="Courier New"/>
                <a:cs typeface="Courier New"/>
              </a:rPr>
              <a:t>To</a:t>
            </a:r>
            <a:r>
              <a:rPr sz="1800" b="1" spc="-25" dirty="0">
                <a:solidFill>
                  <a:srgbClr val="FFFFFF"/>
                </a:solidFill>
                <a:latin typeface="Courier New"/>
                <a:cs typeface="Courier New"/>
              </a:rPr>
              <a:t> </a:t>
            </a:r>
            <a:r>
              <a:rPr sz="1800" b="1" dirty="0">
                <a:solidFill>
                  <a:srgbClr val="FFFFFF"/>
                </a:solidFill>
                <a:latin typeface="Courier New"/>
                <a:cs typeface="Courier New"/>
              </a:rPr>
              <a:t>meet</a:t>
            </a:r>
            <a:r>
              <a:rPr sz="1800" b="1" spc="-25" dirty="0">
                <a:solidFill>
                  <a:srgbClr val="FFFFFF"/>
                </a:solidFill>
                <a:latin typeface="Courier New"/>
                <a:cs typeface="Courier New"/>
              </a:rPr>
              <a:t> </a:t>
            </a:r>
            <a:r>
              <a:rPr sz="1800" b="1" dirty="0">
                <a:solidFill>
                  <a:srgbClr val="FFFFFF"/>
                </a:solidFill>
                <a:latin typeface="Courier New"/>
                <a:cs typeface="Courier New"/>
              </a:rPr>
              <a:t>this</a:t>
            </a:r>
            <a:r>
              <a:rPr sz="1800" b="1" spc="-25" dirty="0">
                <a:solidFill>
                  <a:srgbClr val="FFFFFF"/>
                </a:solidFill>
                <a:latin typeface="Courier New"/>
                <a:cs typeface="Courier New"/>
              </a:rPr>
              <a:t> </a:t>
            </a:r>
            <a:r>
              <a:rPr sz="1800" b="1" dirty="0">
                <a:solidFill>
                  <a:srgbClr val="FFFFFF"/>
                </a:solidFill>
                <a:latin typeface="Courier New"/>
                <a:cs typeface="Courier New"/>
              </a:rPr>
              <a:t>surging</a:t>
            </a:r>
            <a:r>
              <a:rPr sz="1800" b="1" spc="-25" dirty="0">
                <a:solidFill>
                  <a:srgbClr val="FFFFFF"/>
                </a:solidFill>
                <a:latin typeface="Courier New"/>
                <a:cs typeface="Courier New"/>
              </a:rPr>
              <a:t> </a:t>
            </a:r>
            <a:r>
              <a:rPr sz="1800" b="1" dirty="0">
                <a:solidFill>
                  <a:srgbClr val="FFFFFF"/>
                </a:solidFill>
                <a:latin typeface="Courier New"/>
                <a:cs typeface="Courier New"/>
              </a:rPr>
              <a:t>demand,</a:t>
            </a:r>
            <a:r>
              <a:rPr sz="1800" b="1" spc="-25" dirty="0">
                <a:solidFill>
                  <a:srgbClr val="FFFFFF"/>
                </a:solidFill>
                <a:latin typeface="Courier New"/>
                <a:cs typeface="Courier New"/>
              </a:rPr>
              <a:t> </a:t>
            </a:r>
            <a:r>
              <a:rPr sz="1800" b="1" dirty="0">
                <a:solidFill>
                  <a:srgbClr val="FFFFFF"/>
                </a:solidFill>
                <a:latin typeface="Courier New"/>
                <a:cs typeface="Courier New"/>
              </a:rPr>
              <a:t>the</a:t>
            </a:r>
            <a:r>
              <a:rPr sz="1800" b="1" spc="-25" dirty="0">
                <a:solidFill>
                  <a:srgbClr val="FFFFFF"/>
                </a:solidFill>
                <a:latin typeface="Courier New"/>
                <a:cs typeface="Courier New"/>
              </a:rPr>
              <a:t> </a:t>
            </a:r>
            <a:r>
              <a:rPr sz="1800" b="1" dirty="0">
                <a:solidFill>
                  <a:srgbClr val="FFFFFF"/>
                </a:solidFill>
                <a:latin typeface="Courier New"/>
                <a:cs typeface="Courier New"/>
              </a:rPr>
              <a:t>federal</a:t>
            </a:r>
            <a:r>
              <a:rPr sz="1800" b="1" spc="-20" dirty="0">
                <a:solidFill>
                  <a:srgbClr val="FFFFFF"/>
                </a:solidFill>
                <a:latin typeface="Courier New"/>
                <a:cs typeface="Courier New"/>
              </a:rPr>
              <a:t> </a:t>
            </a:r>
            <a:r>
              <a:rPr sz="1800" b="1" spc="-10" dirty="0">
                <a:solidFill>
                  <a:srgbClr val="FFFFFF"/>
                </a:solidFill>
                <a:latin typeface="Courier New"/>
                <a:cs typeface="Courier New"/>
              </a:rPr>
              <a:t>government </a:t>
            </a:r>
            <a:r>
              <a:rPr sz="1800" b="1" dirty="0">
                <a:solidFill>
                  <a:srgbClr val="FFFFFF"/>
                </a:solidFill>
                <a:latin typeface="Courier New"/>
                <a:cs typeface="Courier New"/>
              </a:rPr>
              <a:t>took</a:t>
            </a:r>
            <a:r>
              <a:rPr sz="1800" b="1" spc="-30" dirty="0">
                <a:solidFill>
                  <a:srgbClr val="FFFFFF"/>
                </a:solidFill>
                <a:latin typeface="Courier New"/>
                <a:cs typeface="Courier New"/>
              </a:rPr>
              <a:t> </a:t>
            </a:r>
            <a:r>
              <a:rPr sz="1800" b="1" dirty="0">
                <a:solidFill>
                  <a:srgbClr val="FFFFFF"/>
                </a:solidFill>
                <a:latin typeface="Courier New"/>
                <a:cs typeface="Courier New"/>
              </a:rPr>
              <a:t>steps</a:t>
            </a:r>
            <a:r>
              <a:rPr sz="1800" b="1" spc="-30" dirty="0">
                <a:solidFill>
                  <a:srgbClr val="FFFFFF"/>
                </a:solidFill>
                <a:latin typeface="Courier New"/>
                <a:cs typeface="Courier New"/>
              </a:rPr>
              <a:t> </a:t>
            </a:r>
            <a:r>
              <a:rPr sz="1800" b="1" dirty="0">
                <a:solidFill>
                  <a:srgbClr val="FFFFFF"/>
                </a:solidFill>
                <a:latin typeface="Courier New"/>
                <a:cs typeface="Courier New"/>
              </a:rPr>
              <a:t>to</a:t>
            </a:r>
            <a:r>
              <a:rPr sz="1800" b="1" spc="-30" dirty="0">
                <a:solidFill>
                  <a:srgbClr val="FFFFFF"/>
                </a:solidFill>
                <a:latin typeface="Courier New"/>
                <a:cs typeface="Courier New"/>
              </a:rPr>
              <a:t> </a:t>
            </a:r>
            <a:r>
              <a:rPr sz="1800" b="1" dirty="0">
                <a:solidFill>
                  <a:srgbClr val="FFFFFF"/>
                </a:solidFill>
                <a:latin typeface="Courier New"/>
                <a:cs typeface="Courier New"/>
              </a:rPr>
              <a:t>conserve</a:t>
            </a:r>
            <a:r>
              <a:rPr sz="1800" b="1" spc="-30" dirty="0">
                <a:solidFill>
                  <a:srgbClr val="FFFFFF"/>
                </a:solidFill>
                <a:latin typeface="Courier New"/>
                <a:cs typeface="Courier New"/>
              </a:rPr>
              <a:t> </a:t>
            </a:r>
            <a:r>
              <a:rPr sz="1800" b="1" dirty="0">
                <a:solidFill>
                  <a:srgbClr val="FFFFFF"/>
                </a:solidFill>
                <a:latin typeface="Courier New"/>
                <a:cs typeface="Courier New"/>
              </a:rPr>
              <a:t>crucial</a:t>
            </a:r>
            <a:r>
              <a:rPr sz="1800" b="1" spc="-30" dirty="0">
                <a:solidFill>
                  <a:srgbClr val="FFFFFF"/>
                </a:solidFill>
                <a:latin typeface="Courier New"/>
                <a:cs typeface="Courier New"/>
              </a:rPr>
              <a:t> </a:t>
            </a:r>
            <a:r>
              <a:rPr sz="1800" b="1" dirty="0">
                <a:solidFill>
                  <a:srgbClr val="FFFFFF"/>
                </a:solidFill>
                <a:latin typeface="Courier New"/>
                <a:cs typeface="Courier New"/>
              </a:rPr>
              <a:t>supplies,</a:t>
            </a:r>
            <a:r>
              <a:rPr sz="1800" b="1" spc="-25" dirty="0">
                <a:solidFill>
                  <a:srgbClr val="FFFFFF"/>
                </a:solidFill>
                <a:latin typeface="Courier New"/>
                <a:cs typeface="Courier New"/>
              </a:rPr>
              <a:t> </a:t>
            </a:r>
            <a:r>
              <a:rPr sz="1800" b="1" spc="-10" dirty="0">
                <a:solidFill>
                  <a:srgbClr val="FFFFFF"/>
                </a:solidFill>
                <a:latin typeface="Courier New"/>
                <a:cs typeface="Courier New"/>
              </a:rPr>
              <a:t>including </a:t>
            </a:r>
            <a:r>
              <a:rPr sz="1800" b="1" dirty="0">
                <a:solidFill>
                  <a:srgbClr val="FFFFFF"/>
                </a:solidFill>
                <a:latin typeface="Courier New"/>
                <a:cs typeface="Courier New"/>
              </a:rPr>
              <a:t>establishing</a:t>
            </a:r>
            <a:r>
              <a:rPr sz="1800" b="1" spc="-35" dirty="0">
                <a:solidFill>
                  <a:srgbClr val="FFFFFF"/>
                </a:solidFill>
                <a:latin typeface="Courier New"/>
                <a:cs typeface="Courier New"/>
              </a:rPr>
              <a:t> </a:t>
            </a:r>
            <a:r>
              <a:rPr sz="1800" b="1" dirty="0">
                <a:solidFill>
                  <a:srgbClr val="FFFFFF"/>
                </a:solidFill>
                <a:latin typeface="Courier New"/>
                <a:cs typeface="Courier New"/>
              </a:rPr>
              <a:t>a</a:t>
            </a:r>
            <a:r>
              <a:rPr sz="1800" b="1" spc="-35" dirty="0">
                <a:solidFill>
                  <a:srgbClr val="FFFFFF"/>
                </a:solidFill>
                <a:latin typeface="Courier New"/>
                <a:cs typeface="Courier New"/>
              </a:rPr>
              <a:t> </a:t>
            </a:r>
            <a:r>
              <a:rPr sz="1800" b="1" dirty="0">
                <a:solidFill>
                  <a:srgbClr val="FFFFFF"/>
                </a:solidFill>
                <a:latin typeface="Courier New"/>
                <a:cs typeface="Courier New"/>
              </a:rPr>
              <a:t>rationing</a:t>
            </a:r>
            <a:r>
              <a:rPr sz="1800" b="1" spc="-30" dirty="0">
                <a:solidFill>
                  <a:srgbClr val="FFFFFF"/>
                </a:solidFill>
                <a:latin typeface="Courier New"/>
                <a:cs typeface="Courier New"/>
              </a:rPr>
              <a:t> </a:t>
            </a:r>
            <a:r>
              <a:rPr sz="1800" b="1" dirty="0">
                <a:solidFill>
                  <a:srgbClr val="FFFFFF"/>
                </a:solidFill>
                <a:latin typeface="Courier New"/>
                <a:cs typeface="Courier New"/>
              </a:rPr>
              <a:t>system</a:t>
            </a:r>
            <a:r>
              <a:rPr sz="1800" b="1" spc="-35" dirty="0">
                <a:solidFill>
                  <a:srgbClr val="FFFFFF"/>
                </a:solidFill>
                <a:latin typeface="Courier New"/>
                <a:cs typeface="Courier New"/>
              </a:rPr>
              <a:t> </a:t>
            </a:r>
            <a:r>
              <a:rPr sz="1800" b="1" dirty="0">
                <a:solidFill>
                  <a:srgbClr val="FFFFFF"/>
                </a:solidFill>
                <a:latin typeface="Courier New"/>
                <a:cs typeface="Courier New"/>
              </a:rPr>
              <a:t>that</a:t>
            </a:r>
            <a:r>
              <a:rPr sz="1800" b="1" spc="-35" dirty="0">
                <a:solidFill>
                  <a:srgbClr val="FFFFFF"/>
                </a:solidFill>
                <a:latin typeface="Courier New"/>
                <a:cs typeface="Courier New"/>
              </a:rPr>
              <a:t> </a:t>
            </a:r>
            <a:r>
              <a:rPr sz="1800" b="1" dirty="0">
                <a:solidFill>
                  <a:srgbClr val="FFFFFF"/>
                </a:solidFill>
                <a:latin typeface="Courier New"/>
                <a:cs typeface="Courier New"/>
              </a:rPr>
              <a:t>impacted</a:t>
            </a:r>
            <a:r>
              <a:rPr sz="1800" b="1" spc="-30" dirty="0">
                <a:solidFill>
                  <a:srgbClr val="FFFFFF"/>
                </a:solidFill>
                <a:latin typeface="Courier New"/>
                <a:cs typeface="Courier New"/>
              </a:rPr>
              <a:t> </a:t>
            </a:r>
            <a:r>
              <a:rPr sz="1800" b="1" spc="-10" dirty="0">
                <a:solidFill>
                  <a:srgbClr val="FFFFFF"/>
                </a:solidFill>
                <a:latin typeface="Courier New"/>
                <a:cs typeface="Courier New"/>
              </a:rPr>
              <a:t>virtually </a:t>
            </a:r>
            <a:r>
              <a:rPr sz="1800" b="1" dirty="0">
                <a:solidFill>
                  <a:srgbClr val="FFFFFF"/>
                </a:solidFill>
                <a:latin typeface="Courier New"/>
                <a:cs typeface="Courier New"/>
              </a:rPr>
              <a:t>every</a:t>
            </a:r>
            <a:r>
              <a:rPr sz="1800" b="1" spc="-35" dirty="0">
                <a:solidFill>
                  <a:srgbClr val="FFFFFF"/>
                </a:solidFill>
                <a:latin typeface="Courier New"/>
                <a:cs typeface="Courier New"/>
              </a:rPr>
              <a:t> </a:t>
            </a:r>
            <a:r>
              <a:rPr sz="1800" b="1" dirty="0">
                <a:solidFill>
                  <a:srgbClr val="FFFFFF"/>
                </a:solidFill>
                <a:latin typeface="Courier New"/>
                <a:cs typeface="Courier New"/>
              </a:rPr>
              <a:t>family</a:t>
            </a:r>
            <a:r>
              <a:rPr sz="1800" b="1" spc="-20" dirty="0">
                <a:solidFill>
                  <a:srgbClr val="FFFFFF"/>
                </a:solidFill>
                <a:latin typeface="Courier New"/>
                <a:cs typeface="Courier New"/>
              </a:rPr>
              <a:t> </a:t>
            </a:r>
            <a:r>
              <a:rPr sz="1800" b="1" dirty="0">
                <a:solidFill>
                  <a:srgbClr val="FFFFFF"/>
                </a:solidFill>
                <a:latin typeface="Courier New"/>
                <a:cs typeface="Courier New"/>
              </a:rPr>
              <a:t>in</a:t>
            </a:r>
            <a:r>
              <a:rPr sz="1800" b="1" spc="-25" dirty="0">
                <a:solidFill>
                  <a:srgbClr val="FFFFFF"/>
                </a:solidFill>
                <a:latin typeface="Courier New"/>
                <a:cs typeface="Courier New"/>
              </a:rPr>
              <a:t> </a:t>
            </a:r>
            <a:r>
              <a:rPr sz="1800" b="1" dirty="0">
                <a:solidFill>
                  <a:srgbClr val="FFFFFF"/>
                </a:solidFill>
                <a:latin typeface="Courier New"/>
                <a:cs typeface="Courier New"/>
              </a:rPr>
              <a:t>the</a:t>
            </a:r>
            <a:r>
              <a:rPr sz="1800" b="1" spc="-20" dirty="0">
                <a:solidFill>
                  <a:srgbClr val="FFFFFF"/>
                </a:solidFill>
                <a:latin typeface="Courier New"/>
                <a:cs typeface="Courier New"/>
              </a:rPr>
              <a:t> </a:t>
            </a:r>
            <a:r>
              <a:rPr sz="1800" b="1" dirty="0">
                <a:solidFill>
                  <a:srgbClr val="FFFFFF"/>
                </a:solidFill>
                <a:latin typeface="Courier New"/>
                <a:cs typeface="Courier New"/>
              </a:rPr>
              <a:t>United</a:t>
            </a:r>
            <a:r>
              <a:rPr sz="1800" b="1" spc="-20" dirty="0">
                <a:solidFill>
                  <a:srgbClr val="FFFFFF"/>
                </a:solidFill>
                <a:latin typeface="Courier New"/>
                <a:cs typeface="Courier New"/>
              </a:rPr>
              <a:t> </a:t>
            </a:r>
            <a:r>
              <a:rPr sz="1800" b="1" spc="-10" dirty="0">
                <a:solidFill>
                  <a:srgbClr val="FFFFFF"/>
                </a:solidFill>
                <a:latin typeface="Courier New"/>
                <a:cs typeface="Courier New"/>
              </a:rPr>
              <a:t>States.</a:t>
            </a:r>
            <a:endParaRPr sz="1800" dirty="0">
              <a:latin typeface="Courier New"/>
              <a:cs typeface="Courier New"/>
            </a:endParaRPr>
          </a:p>
        </p:txBody>
      </p:sp>
      <p:sp>
        <p:nvSpPr>
          <p:cNvPr id="11" name="object 5">
            <a:extLst>
              <a:ext uri="{FF2B5EF4-FFF2-40B4-BE49-F238E27FC236}">
                <a16:creationId xmlns:a16="http://schemas.microsoft.com/office/drawing/2014/main" id="{4048FA1F-F200-F25D-4912-ECE4C5346347}"/>
              </a:ext>
            </a:extLst>
          </p:cNvPr>
          <p:cNvSpPr/>
          <p:nvPr/>
        </p:nvSpPr>
        <p:spPr>
          <a:xfrm>
            <a:off x="311699" y="203967"/>
            <a:ext cx="8528721" cy="928348"/>
          </a:xfrm>
          <a:custGeom>
            <a:avLst/>
            <a:gdLst/>
            <a:ahLst/>
            <a:cxnLst/>
            <a:rect l="l" t="t" r="r" b="b"/>
            <a:pathLst>
              <a:path w="8521065" h="3174365">
                <a:moveTo>
                  <a:pt x="8520599" y="3174299"/>
                </a:moveTo>
                <a:lnTo>
                  <a:pt x="0" y="3174299"/>
                </a:lnTo>
                <a:lnTo>
                  <a:pt x="0" y="0"/>
                </a:lnTo>
                <a:lnTo>
                  <a:pt x="8520599" y="0"/>
                </a:lnTo>
                <a:lnTo>
                  <a:pt x="8520599" y="3174299"/>
                </a:lnTo>
                <a:close/>
              </a:path>
            </a:pathLst>
          </a:custGeom>
          <a:solidFill>
            <a:srgbClr val="63380F">
              <a:alpha val="73179"/>
            </a:srgbClr>
          </a:solidFill>
          <a:effectLst>
            <a:outerShdw blurRad="50800" dist="38100" dir="2700000" algn="tl" rotWithShape="0">
              <a:prstClr val="black">
                <a:alpha val="40000"/>
              </a:prstClr>
            </a:outerShdw>
          </a:effectLst>
        </p:spPr>
        <p:txBody>
          <a:bodyPr wrap="square" lIns="0" tIns="0" rIns="0" bIns="0" rtlCol="0"/>
          <a:lstStyle/>
          <a:p>
            <a:endParaRPr dirty="0"/>
          </a:p>
        </p:txBody>
      </p:sp>
      <p:sp>
        <p:nvSpPr>
          <p:cNvPr id="12" name="object 6">
            <a:extLst>
              <a:ext uri="{FF2B5EF4-FFF2-40B4-BE49-F238E27FC236}">
                <a16:creationId xmlns:a16="http://schemas.microsoft.com/office/drawing/2014/main" id="{318158D2-5D62-C0B1-84E3-C845FE7BAA4E}"/>
              </a:ext>
            </a:extLst>
          </p:cNvPr>
          <p:cNvSpPr txBox="1"/>
          <p:nvPr/>
        </p:nvSpPr>
        <p:spPr>
          <a:xfrm>
            <a:off x="387144" y="196385"/>
            <a:ext cx="8254365" cy="834587"/>
          </a:xfrm>
          <a:prstGeom prst="rect">
            <a:avLst/>
          </a:prstGeom>
        </p:spPr>
        <p:txBody>
          <a:bodyPr vert="horz" wrap="square" lIns="0" tIns="12700" rIns="0" bIns="0" rtlCol="0">
            <a:spAutoFit/>
          </a:bodyPr>
          <a:lstStyle/>
          <a:p>
            <a:pPr marL="12065" marR="5080" algn="ctr">
              <a:lnSpc>
                <a:spcPct val="114599"/>
              </a:lnSpc>
              <a:spcBef>
                <a:spcPts val="100"/>
              </a:spcBef>
            </a:pPr>
            <a:r>
              <a:rPr lang="en-US" sz="4800" b="1" dirty="0">
                <a:solidFill>
                  <a:srgbClr val="FFFFFF"/>
                </a:solidFill>
                <a:latin typeface="Courier New"/>
                <a:cs typeface="Courier New"/>
              </a:rPr>
              <a:t>Rationing Simulation</a:t>
            </a:r>
            <a:endParaRPr sz="4800" dirty="0">
              <a:latin typeface="Courier New"/>
              <a:cs typeface="Courier New"/>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5143500"/>
            <a:chOff x="0" y="0"/>
            <a:chExt cx="9144000" cy="5143500"/>
          </a:xfrm>
        </p:grpSpPr>
        <p:pic>
          <p:nvPicPr>
            <p:cNvPr id="3" name="object 3"/>
            <p:cNvPicPr/>
            <p:nvPr/>
          </p:nvPicPr>
          <p:blipFill>
            <a:blip r:embed="rId2" cstate="print">
              <a:alphaModFix amt="42000"/>
            </a:blip>
            <a:stretch>
              <a:fillRect/>
            </a:stretch>
          </p:blipFill>
          <p:spPr>
            <a:xfrm>
              <a:off x="0" y="0"/>
              <a:ext cx="9143999" cy="5143499"/>
            </a:xfrm>
            <a:prstGeom prst="rect">
              <a:avLst/>
            </a:prstGeom>
          </p:spPr>
        </p:pic>
        <p:pic>
          <p:nvPicPr>
            <p:cNvPr id="4" name="object 4"/>
            <p:cNvPicPr/>
            <p:nvPr/>
          </p:nvPicPr>
          <p:blipFill>
            <a:blip r:embed="rId3" cstate="print"/>
            <a:stretch>
              <a:fillRect/>
            </a:stretch>
          </p:blipFill>
          <p:spPr>
            <a:xfrm>
              <a:off x="254550" y="1482200"/>
              <a:ext cx="8634900" cy="3288600"/>
            </a:xfrm>
            <a:prstGeom prst="rect">
              <a:avLst/>
            </a:prstGeom>
          </p:spPr>
        </p:pic>
        <p:sp>
          <p:nvSpPr>
            <p:cNvPr id="5" name="object 5"/>
            <p:cNvSpPr/>
            <p:nvPr/>
          </p:nvSpPr>
          <p:spPr>
            <a:xfrm>
              <a:off x="311699" y="1520300"/>
              <a:ext cx="8521065" cy="3174365"/>
            </a:xfrm>
            <a:custGeom>
              <a:avLst/>
              <a:gdLst/>
              <a:ahLst/>
              <a:cxnLst/>
              <a:rect l="l" t="t" r="r" b="b"/>
              <a:pathLst>
                <a:path w="8521065" h="3174365">
                  <a:moveTo>
                    <a:pt x="8520599" y="3174299"/>
                  </a:moveTo>
                  <a:lnTo>
                    <a:pt x="0" y="3174299"/>
                  </a:lnTo>
                  <a:lnTo>
                    <a:pt x="0" y="0"/>
                  </a:lnTo>
                  <a:lnTo>
                    <a:pt x="8520599" y="0"/>
                  </a:lnTo>
                  <a:lnTo>
                    <a:pt x="8520599" y="3174299"/>
                  </a:lnTo>
                  <a:close/>
                </a:path>
              </a:pathLst>
            </a:custGeom>
            <a:solidFill>
              <a:srgbClr val="63380F">
                <a:alpha val="73179"/>
              </a:srgbClr>
            </a:solidFill>
          </p:spPr>
          <p:txBody>
            <a:bodyPr wrap="square" lIns="0" tIns="0" rIns="0" bIns="0" rtlCol="0"/>
            <a:lstStyle/>
            <a:p>
              <a:endParaRPr/>
            </a:p>
          </p:txBody>
        </p:sp>
      </p:grpSp>
      <p:sp>
        <p:nvSpPr>
          <p:cNvPr id="6" name="object 6"/>
          <p:cNvSpPr txBox="1"/>
          <p:nvPr/>
        </p:nvSpPr>
        <p:spPr>
          <a:xfrm>
            <a:off x="443831" y="1688288"/>
            <a:ext cx="3213769" cy="2874761"/>
          </a:xfrm>
          <a:prstGeom prst="rect">
            <a:avLst/>
          </a:prstGeom>
        </p:spPr>
        <p:txBody>
          <a:bodyPr vert="horz" wrap="square" lIns="0" tIns="12700" rIns="0" bIns="0" rtlCol="0">
            <a:spAutoFit/>
          </a:bodyPr>
          <a:lstStyle/>
          <a:p>
            <a:pPr algn="ctr">
              <a:lnSpc>
                <a:spcPct val="100000"/>
              </a:lnSpc>
              <a:spcBef>
                <a:spcPts val="610"/>
              </a:spcBef>
            </a:pPr>
            <a:r>
              <a:rPr lang="en-US" sz="2400" b="1" spc="-10" dirty="0">
                <a:solidFill>
                  <a:schemeClr val="bg1"/>
                </a:solidFill>
                <a:latin typeface="Courier New"/>
                <a:cs typeface="Courier New"/>
              </a:rPr>
              <a:t>Instructions</a:t>
            </a:r>
            <a:endParaRPr lang="en-US" sz="1400" b="1" spc="-10" dirty="0">
              <a:solidFill>
                <a:schemeClr val="bg1"/>
              </a:solidFill>
              <a:latin typeface="Courier New"/>
              <a:cs typeface="Courier New"/>
            </a:endParaRPr>
          </a:p>
          <a:p>
            <a:pPr algn="ctr">
              <a:lnSpc>
                <a:spcPct val="100000"/>
              </a:lnSpc>
              <a:spcBef>
                <a:spcPts val="610"/>
              </a:spcBef>
            </a:pPr>
            <a:r>
              <a:rPr lang="en-US" sz="1400" b="1" dirty="0">
                <a:solidFill>
                  <a:schemeClr val="bg1"/>
                </a:solidFill>
                <a:latin typeface="Courier New"/>
                <a:cs typeface="Courier New"/>
              </a:rPr>
              <a:t>You</a:t>
            </a:r>
            <a:r>
              <a:rPr lang="en-US" sz="1400" b="1" spc="-20" dirty="0">
                <a:solidFill>
                  <a:schemeClr val="bg1"/>
                </a:solidFill>
                <a:latin typeface="Courier New"/>
                <a:cs typeface="Courier New"/>
              </a:rPr>
              <a:t> </a:t>
            </a:r>
            <a:r>
              <a:rPr lang="en-US" sz="1400" b="1" dirty="0">
                <a:solidFill>
                  <a:schemeClr val="bg1"/>
                </a:solidFill>
                <a:latin typeface="Courier New"/>
                <a:cs typeface="Courier New"/>
              </a:rPr>
              <a:t>have</a:t>
            </a:r>
            <a:r>
              <a:rPr lang="en-US" sz="1400" b="1" spc="-20" dirty="0">
                <a:solidFill>
                  <a:schemeClr val="bg1"/>
                </a:solidFill>
                <a:latin typeface="Courier New"/>
                <a:cs typeface="Courier New"/>
              </a:rPr>
              <a:t> </a:t>
            </a:r>
            <a:r>
              <a:rPr lang="en-US" sz="1400" b="1" dirty="0">
                <a:solidFill>
                  <a:schemeClr val="bg1"/>
                </a:solidFill>
                <a:latin typeface="Courier New"/>
                <a:cs typeface="Courier New"/>
              </a:rPr>
              <a:t>been</a:t>
            </a:r>
            <a:r>
              <a:rPr lang="en-US" sz="1400" b="1" spc="-15" dirty="0">
                <a:solidFill>
                  <a:schemeClr val="bg1"/>
                </a:solidFill>
                <a:latin typeface="Courier New"/>
                <a:cs typeface="Courier New"/>
              </a:rPr>
              <a:t> </a:t>
            </a:r>
            <a:r>
              <a:rPr lang="en-US" sz="1400" b="1" spc="-10" dirty="0">
                <a:solidFill>
                  <a:schemeClr val="bg1"/>
                </a:solidFill>
                <a:latin typeface="Courier New"/>
                <a:cs typeface="Courier New"/>
              </a:rPr>
              <a:t>given</a:t>
            </a:r>
            <a:endParaRPr lang="en-US" sz="1400" dirty="0">
              <a:solidFill>
                <a:schemeClr val="bg1"/>
              </a:solidFill>
              <a:latin typeface="Courier New"/>
              <a:cs typeface="Courier New"/>
            </a:endParaRPr>
          </a:p>
          <a:p>
            <a:pPr marL="160655" marR="153035" algn="l">
              <a:lnSpc>
                <a:spcPct val="113300"/>
              </a:lnSpc>
            </a:pPr>
            <a:r>
              <a:rPr lang="en-US" sz="1400" b="1" dirty="0">
                <a:solidFill>
                  <a:schemeClr val="bg1"/>
                </a:solidFill>
                <a:latin typeface="Courier New"/>
                <a:cs typeface="Courier New"/>
              </a:rPr>
              <a:t>$2.00</a:t>
            </a:r>
            <a:r>
              <a:rPr lang="en-US" sz="1400" b="1" spc="-20" dirty="0">
                <a:solidFill>
                  <a:schemeClr val="bg1"/>
                </a:solidFill>
                <a:latin typeface="Courier New"/>
                <a:cs typeface="Courier New"/>
              </a:rPr>
              <a:t> </a:t>
            </a:r>
            <a:r>
              <a:rPr lang="en-US" sz="1400" b="1" dirty="0">
                <a:solidFill>
                  <a:schemeClr val="bg1"/>
                </a:solidFill>
                <a:latin typeface="Courier New"/>
                <a:cs typeface="Courier New"/>
              </a:rPr>
              <a:t>and</a:t>
            </a:r>
            <a:r>
              <a:rPr lang="en-US" sz="1400" b="1" spc="-15" dirty="0">
                <a:solidFill>
                  <a:schemeClr val="bg1"/>
                </a:solidFill>
                <a:latin typeface="Courier New"/>
                <a:cs typeface="Courier New"/>
              </a:rPr>
              <a:t> </a:t>
            </a:r>
            <a:r>
              <a:rPr lang="en-US" sz="1400" b="1" dirty="0">
                <a:solidFill>
                  <a:schemeClr val="bg1"/>
                </a:solidFill>
                <a:latin typeface="Courier New"/>
                <a:cs typeface="Courier New"/>
              </a:rPr>
              <a:t>48</a:t>
            </a:r>
            <a:r>
              <a:rPr lang="en-US" sz="1400" b="1" spc="-15" dirty="0">
                <a:solidFill>
                  <a:schemeClr val="bg1"/>
                </a:solidFill>
                <a:latin typeface="Courier New"/>
                <a:cs typeface="Courier New"/>
              </a:rPr>
              <a:t> </a:t>
            </a:r>
            <a:r>
              <a:rPr lang="en-US" sz="1400" b="1" spc="-10" dirty="0">
                <a:solidFill>
                  <a:schemeClr val="bg1"/>
                </a:solidFill>
                <a:latin typeface="Courier New"/>
                <a:cs typeface="Courier New"/>
              </a:rPr>
              <a:t>ration </a:t>
            </a:r>
            <a:r>
              <a:rPr lang="en-US" sz="1400" b="1" dirty="0">
                <a:solidFill>
                  <a:schemeClr val="bg1"/>
                </a:solidFill>
                <a:latin typeface="Courier New"/>
                <a:cs typeface="Courier New"/>
              </a:rPr>
              <a:t>points</a:t>
            </a:r>
            <a:r>
              <a:rPr lang="en-US" sz="1400" b="1" spc="-20" dirty="0">
                <a:solidFill>
                  <a:schemeClr val="bg1"/>
                </a:solidFill>
                <a:latin typeface="Courier New"/>
                <a:cs typeface="Courier New"/>
              </a:rPr>
              <a:t> </a:t>
            </a:r>
            <a:r>
              <a:rPr lang="en-US" sz="1400" b="1" dirty="0">
                <a:solidFill>
                  <a:schemeClr val="bg1"/>
                </a:solidFill>
                <a:latin typeface="Courier New"/>
                <a:cs typeface="Courier New"/>
              </a:rPr>
              <a:t>to</a:t>
            </a:r>
            <a:r>
              <a:rPr lang="en-US" sz="1400" b="1" spc="-20" dirty="0">
                <a:solidFill>
                  <a:schemeClr val="bg1"/>
                </a:solidFill>
                <a:latin typeface="Courier New"/>
                <a:cs typeface="Courier New"/>
              </a:rPr>
              <a:t> </a:t>
            </a:r>
            <a:r>
              <a:rPr lang="en-US" sz="1400" b="1" spc="-10" dirty="0">
                <a:solidFill>
                  <a:schemeClr val="bg1"/>
                </a:solidFill>
                <a:latin typeface="Courier New"/>
                <a:cs typeface="Courier New"/>
              </a:rPr>
              <a:t>purchase </a:t>
            </a:r>
            <a:r>
              <a:rPr lang="en-US" sz="1400" b="1" dirty="0">
                <a:solidFill>
                  <a:schemeClr val="bg1"/>
                </a:solidFill>
                <a:latin typeface="Courier New"/>
                <a:cs typeface="Courier New"/>
              </a:rPr>
              <a:t>items</a:t>
            </a:r>
            <a:r>
              <a:rPr lang="en-US" sz="1400" b="1" spc="-20" dirty="0">
                <a:solidFill>
                  <a:schemeClr val="bg1"/>
                </a:solidFill>
                <a:latin typeface="Courier New"/>
                <a:cs typeface="Courier New"/>
              </a:rPr>
              <a:t> </a:t>
            </a:r>
            <a:r>
              <a:rPr lang="en-US" sz="1400" b="1" dirty="0">
                <a:solidFill>
                  <a:schemeClr val="bg1"/>
                </a:solidFill>
                <a:latin typeface="Courier New"/>
                <a:cs typeface="Courier New"/>
              </a:rPr>
              <a:t>to</a:t>
            </a:r>
            <a:r>
              <a:rPr lang="en-US" sz="1400" b="1" spc="-20" dirty="0">
                <a:solidFill>
                  <a:schemeClr val="bg1"/>
                </a:solidFill>
                <a:latin typeface="Courier New"/>
                <a:cs typeface="Courier New"/>
              </a:rPr>
              <a:t> </a:t>
            </a:r>
            <a:r>
              <a:rPr lang="en-US" sz="1400" b="1" dirty="0">
                <a:solidFill>
                  <a:schemeClr val="bg1"/>
                </a:solidFill>
                <a:latin typeface="Courier New"/>
                <a:cs typeface="Courier New"/>
              </a:rPr>
              <a:t>feed</a:t>
            </a:r>
            <a:r>
              <a:rPr lang="en-US" sz="1400" b="1" spc="-15" dirty="0">
                <a:solidFill>
                  <a:schemeClr val="bg1"/>
                </a:solidFill>
                <a:latin typeface="Courier New"/>
                <a:cs typeface="Courier New"/>
              </a:rPr>
              <a:t> </a:t>
            </a:r>
            <a:r>
              <a:rPr lang="en-US" sz="1400" b="1" spc="-20" dirty="0">
                <a:solidFill>
                  <a:schemeClr val="bg1"/>
                </a:solidFill>
                <a:latin typeface="Courier New"/>
                <a:cs typeface="Courier New"/>
              </a:rPr>
              <a:t>your </a:t>
            </a:r>
            <a:r>
              <a:rPr lang="en-US" sz="1400" b="1" dirty="0">
                <a:solidFill>
                  <a:schemeClr val="bg1"/>
                </a:solidFill>
                <a:latin typeface="Courier New"/>
                <a:cs typeface="Courier New"/>
              </a:rPr>
              <a:t>family</a:t>
            </a:r>
            <a:r>
              <a:rPr lang="en-US" sz="1400" b="1" spc="-35" dirty="0">
                <a:solidFill>
                  <a:schemeClr val="bg1"/>
                </a:solidFill>
                <a:latin typeface="Courier New"/>
                <a:cs typeface="Courier New"/>
              </a:rPr>
              <a:t> </a:t>
            </a:r>
            <a:r>
              <a:rPr lang="en-US" sz="1400" b="1" dirty="0">
                <a:solidFill>
                  <a:schemeClr val="bg1"/>
                </a:solidFill>
                <a:latin typeface="Courier New"/>
                <a:cs typeface="Courier New"/>
              </a:rPr>
              <a:t>of</a:t>
            </a:r>
            <a:r>
              <a:rPr lang="en-US" sz="1400" b="1" spc="-20" dirty="0">
                <a:solidFill>
                  <a:schemeClr val="bg1"/>
                </a:solidFill>
                <a:latin typeface="Courier New"/>
                <a:cs typeface="Courier New"/>
              </a:rPr>
              <a:t> </a:t>
            </a:r>
            <a:r>
              <a:rPr lang="en-US" sz="1400" b="1" dirty="0">
                <a:solidFill>
                  <a:schemeClr val="bg1"/>
                </a:solidFill>
                <a:latin typeface="Courier New"/>
                <a:cs typeface="Courier New"/>
              </a:rPr>
              <a:t>four.</a:t>
            </a:r>
            <a:r>
              <a:rPr lang="en-US" sz="1400" b="1" spc="-20" dirty="0">
                <a:solidFill>
                  <a:schemeClr val="bg1"/>
                </a:solidFill>
                <a:latin typeface="Courier New"/>
                <a:cs typeface="Courier New"/>
              </a:rPr>
              <a:t> </a:t>
            </a:r>
            <a:r>
              <a:rPr lang="en-US" sz="1400" b="1" spc="-25" dirty="0">
                <a:solidFill>
                  <a:schemeClr val="bg1"/>
                </a:solidFill>
                <a:latin typeface="Courier New"/>
                <a:cs typeface="Courier New"/>
              </a:rPr>
              <a:t>You </a:t>
            </a:r>
            <a:r>
              <a:rPr lang="en-US" sz="1400" b="1" dirty="0">
                <a:solidFill>
                  <a:schemeClr val="bg1"/>
                </a:solidFill>
                <a:latin typeface="Courier New"/>
                <a:cs typeface="Courier New"/>
              </a:rPr>
              <a:t>must</a:t>
            </a:r>
            <a:r>
              <a:rPr lang="en-US" sz="1400" b="1" spc="-20" dirty="0">
                <a:solidFill>
                  <a:schemeClr val="bg1"/>
                </a:solidFill>
                <a:latin typeface="Courier New"/>
                <a:cs typeface="Courier New"/>
              </a:rPr>
              <a:t> </a:t>
            </a:r>
            <a:r>
              <a:rPr lang="en-US" sz="1400" b="1" dirty="0">
                <a:solidFill>
                  <a:schemeClr val="bg1"/>
                </a:solidFill>
                <a:latin typeface="Courier New"/>
                <a:cs typeface="Courier New"/>
              </a:rPr>
              <a:t>create</a:t>
            </a:r>
            <a:r>
              <a:rPr lang="en-US" sz="1400" b="1" spc="-20" dirty="0">
                <a:solidFill>
                  <a:schemeClr val="bg1"/>
                </a:solidFill>
                <a:latin typeface="Courier New"/>
                <a:cs typeface="Courier New"/>
              </a:rPr>
              <a:t> </a:t>
            </a:r>
            <a:r>
              <a:rPr lang="en-US" sz="1400" b="1" dirty="0">
                <a:solidFill>
                  <a:schemeClr val="bg1"/>
                </a:solidFill>
                <a:latin typeface="Courier New"/>
                <a:cs typeface="Courier New"/>
              </a:rPr>
              <a:t>a</a:t>
            </a:r>
            <a:r>
              <a:rPr lang="en-US" sz="1400" b="1" spc="-15" dirty="0">
                <a:solidFill>
                  <a:schemeClr val="bg1"/>
                </a:solidFill>
                <a:latin typeface="Courier New"/>
                <a:cs typeface="Courier New"/>
              </a:rPr>
              <a:t> </a:t>
            </a:r>
            <a:r>
              <a:rPr lang="en-US" sz="1400" b="1" spc="-10" dirty="0">
                <a:solidFill>
                  <a:schemeClr val="bg1"/>
                </a:solidFill>
                <a:latin typeface="Courier New"/>
                <a:cs typeface="Courier New"/>
              </a:rPr>
              <a:t>balanced </a:t>
            </a:r>
            <a:r>
              <a:rPr lang="en-US" sz="1400" b="1" dirty="0">
                <a:solidFill>
                  <a:schemeClr val="bg1"/>
                </a:solidFill>
                <a:latin typeface="Courier New"/>
                <a:cs typeface="Courier New"/>
              </a:rPr>
              <a:t>menu</a:t>
            </a:r>
            <a:r>
              <a:rPr lang="en-US" sz="1400" b="1" spc="-20" dirty="0">
                <a:solidFill>
                  <a:schemeClr val="bg1"/>
                </a:solidFill>
                <a:latin typeface="Courier New"/>
                <a:cs typeface="Courier New"/>
              </a:rPr>
              <a:t> </a:t>
            </a:r>
            <a:r>
              <a:rPr lang="en-US" sz="1400" b="1" dirty="0">
                <a:solidFill>
                  <a:schemeClr val="bg1"/>
                </a:solidFill>
                <a:latin typeface="Courier New"/>
                <a:cs typeface="Courier New"/>
              </a:rPr>
              <a:t>for</a:t>
            </a:r>
            <a:r>
              <a:rPr lang="en-US" sz="1400" b="1" spc="-15" dirty="0">
                <a:solidFill>
                  <a:schemeClr val="bg1"/>
                </a:solidFill>
                <a:latin typeface="Courier New"/>
                <a:cs typeface="Courier New"/>
              </a:rPr>
              <a:t> </a:t>
            </a:r>
            <a:r>
              <a:rPr lang="en-US" sz="1400" b="1" spc="-10" dirty="0">
                <a:solidFill>
                  <a:schemeClr val="bg1"/>
                </a:solidFill>
                <a:latin typeface="Courier New"/>
                <a:cs typeface="Courier New"/>
              </a:rPr>
              <a:t>breakfast, </a:t>
            </a:r>
            <a:r>
              <a:rPr lang="en-US" sz="1400" b="1" dirty="0">
                <a:solidFill>
                  <a:schemeClr val="bg1"/>
                </a:solidFill>
                <a:latin typeface="Courier New"/>
                <a:cs typeface="Courier New"/>
              </a:rPr>
              <a:t>lunch</a:t>
            </a:r>
            <a:r>
              <a:rPr lang="en-US" sz="1400" b="1" spc="-20" dirty="0">
                <a:solidFill>
                  <a:schemeClr val="bg1"/>
                </a:solidFill>
                <a:latin typeface="Courier New"/>
                <a:cs typeface="Courier New"/>
              </a:rPr>
              <a:t> </a:t>
            </a:r>
            <a:r>
              <a:rPr lang="en-US" sz="1400" b="1" dirty="0">
                <a:solidFill>
                  <a:schemeClr val="bg1"/>
                </a:solidFill>
                <a:latin typeface="Courier New"/>
                <a:cs typeface="Courier New"/>
              </a:rPr>
              <a:t>and</a:t>
            </a:r>
            <a:r>
              <a:rPr lang="en-US" sz="1400" b="1" spc="-20" dirty="0">
                <a:solidFill>
                  <a:schemeClr val="bg1"/>
                </a:solidFill>
                <a:latin typeface="Courier New"/>
                <a:cs typeface="Courier New"/>
              </a:rPr>
              <a:t> </a:t>
            </a:r>
            <a:r>
              <a:rPr lang="en-US" sz="1400" b="1" spc="-10" dirty="0">
                <a:solidFill>
                  <a:schemeClr val="bg1"/>
                </a:solidFill>
                <a:latin typeface="Courier New"/>
                <a:cs typeface="Courier New"/>
              </a:rPr>
              <a:t>dinner </a:t>
            </a:r>
            <a:r>
              <a:rPr lang="en-US" sz="1400" b="1" dirty="0">
                <a:solidFill>
                  <a:schemeClr val="bg1"/>
                </a:solidFill>
                <a:latin typeface="Courier New"/>
                <a:cs typeface="Courier New"/>
              </a:rPr>
              <a:t>without</a:t>
            </a:r>
            <a:r>
              <a:rPr lang="en-US" sz="1400" b="1" spc="-40" dirty="0">
                <a:solidFill>
                  <a:schemeClr val="bg1"/>
                </a:solidFill>
                <a:latin typeface="Courier New"/>
                <a:cs typeface="Courier New"/>
              </a:rPr>
              <a:t> </a:t>
            </a:r>
            <a:r>
              <a:rPr lang="en-US" sz="1400" b="1" dirty="0">
                <a:solidFill>
                  <a:schemeClr val="bg1"/>
                </a:solidFill>
                <a:latin typeface="Courier New"/>
                <a:cs typeface="Courier New"/>
              </a:rPr>
              <a:t>exceeding</a:t>
            </a:r>
            <a:r>
              <a:rPr lang="en-US" sz="1400" b="1" spc="-40" dirty="0">
                <a:solidFill>
                  <a:schemeClr val="bg1"/>
                </a:solidFill>
                <a:latin typeface="Courier New"/>
                <a:cs typeface="Courier New"/>
              </a:rPr>
              <a:t> </a:t>
            </a:r>
            <a:r>
              <a:rPr lang="en-US" sz="1400" b="1" spc="-20" dirty="0">
                <a:solidFill>
                  <a:schemeClr val="bg1"/>
                </a:solidFill>
                <a:latin typeface="Courier New"/>
                <a:cs typeface="Courier New"/>
              </a:rPr>
              <a:t>your </a:t>
            </a:r>
            <a:r>
              <a:rPr lang="en-US" sz="1400" b="1" dirty="0">
                <a:solidFill>
                  <a:schemeClr val="bg1"/>
                </a:solidFill>
                <a:latin typeface="Courier New"/>
                <a:cs typeface="Courier New"/>
              </a:rPr>
              <a:t>spending</a:t>
            </a:r>
            <a:r>
              <a:rPr lang="en-US" sz="1400" b="1" spc="-35" dirty="0">
                <a:solidFill>
                  <a:schemeClr val="bg1"/>
                </a:solidFill>
                <a:latin typeface="Courier New"/>
                <a:cs typeface="Courier New"/>
              </a:rPr>
              <a:t> </a:t>
            </a:r>
            <a:r>
              <a:rPr lang="en-US" sz="1400" b="1" dirty="0">
                <a:solidFill>
                  <a:schemeClr val="bg1"/>
                </a:solidFill>
                <a:latin typeface="Courier New"/>
                <a:cs typeface="Courier New"/>
              </a:rPr>
              <a:t>limit</a:t>
            </a:r>
            <a:r>
              <a:rPr lang="en-US" sz="1400" b="1" spc="-30" dirty="0">
                <a:solidFill>
                  <a:schemeClr val="bg1"/>
                </a:solidFill>
                <a:latin typeface="Courier New"/>
                <a:cs typeface="Courier New"/>
              </a:rPr>
              <a:t> </a:t>
            </a:r>
            <a:r>
              <a:rPr lang="en-US" sz="1400" b="1" spc="-25" dirty="0">
                <a:solidFill>
                  <a:schemeClr val="bg1"/>
                </a:solidFill>
                <a:latin typeface="Courier New"/>
                <a:cs typeface="Courier New"/>
              </a:rPr>
              <a:t>or </a:t>
            </a:r>
            <a:r>
              <a:rPr lang="en-US" sz="1400" b="1" dirty="0">
                <a:solidFill>
                  <a:schemeClr val="bg1"/>
                </a:solidFill>
                <a:latin typeface="Courier New"/>
                <a:cs typeface="Courier New"/>
              </a:rPr>
              <a:t>number</a:t>
            </a:r>
            <a:r>
              <a:rPr lang="en-US" sz="1400" b="1" spc="-20" dirty="0">
                <a:solidFill>
                  <a:schemeClr val="bg1"/>
                </a:solidFill>
                <a:latin typeface="Courier New"/>
                <a:cs typeface="Courier New"/>
              </a:rPr>
              <a:t> </a:t>
            </a:r>
            <a:r>
              <a:rPr lang="en-US" sz="1400" b="1" dirty="0">
                <a:solidFill>
                  <a:schemeClr val="bg1"/>
                </a:solidFill>
                <a:latin typeface="Courier New"/>
                <a:cs typeface="Courier New"/>
              </a:rPr>
              <a:t>of</a:t>
            </a:r>
            <a:r>
              <a:rPr lang="en-US" sz="1400" b="1" spc="-20" dirty="0">
                <a:solidFill>
                  <a:schemeClr val="bg1"/>
                </a:solidFill>
                <a:latin typeface="Courier New"/>
                <a:cs typeface="Courier New"/>
              </a:rPr>
              <a:t> </a:t>
            </a:r>
            <a:r>
              <a:rPr lang="en-US" sz="1400" b="1" spc="-10" dirty="0">
                <a:solidFill>
                  <a:schemeClr val="bg1"/>
                </a:solidFill>
                <a:latin typeface="Courier New"/>
                <a:cs typeface="Courier New"/>
              </a:rPr>
              <a:t>points.</a:t>
            </a:r>
            <a:endParaRPr lang="en-US" sz="1400" dirty="0">
              <a:solidFill>
                <a:schemeClr val="bg1"/>
              </a:solidFill>
              <a:latin typeface="Courier New"/>
              <a:cs typeface="Courier New"/>
            </a:endParaRPr>
          </a:p>
          <a:p>
            <a:pPr marL="12065" marR="5080" algn="l">
              <a:lnSpc>
                <a:spcPct val="114599"/>
              </a:lnSpc>
              <a:spcBef>
                <a:spcPts val="100"/>
              </a:spcBef>
            </a:pPr>
            <a:endParaRPr lang="en-US" sz="1400" dirty="0">
              <a:latin typeface="Courier New"/>
              <a:cs typeface="Courier New"/>
            </a:endParaRPr>
          </a:p>
        </p:txBody>
      </p:sp>
      <p:sp>
        <p:nvSpPr>
          <p:cNvPr id="7" name="object 5">
            <a:extLst>
              <a:ext uri="{FF2B5EF4-FFF2-40B4-BE49-F238E27FC236}">
                <a16:creationId xmlns:a16="http://schemas.microsoft.com/office/drawing/2014/main" id="{2B43CECD-97CE-7FB1-5C86-0608F82A63BB}"/>
              </a:ext>
            </a:extLst>
          </p:cNvPr>
          <p:cNvSpPr/>
          <p:nvPr/>
        </p:nvSpPr>
        <p:spPr>
          <a:xfrm>
            <a:off x="311699" y="203967"/>
            <a:ext cx="8528721" cy="928348"/>
          </a:xfrm>
          <a:custGeom>
            <a:avLst/>
            <a:gdLst/>
            <a:ahLst/>
            <a:cxnLst/>
            <a:rect l="l" t="t" r="r" b="b"/>
            <a:pathLst>
              <a:path w="8521065" h="3174365">
                <a:moveTo>
                  <a:pt x="8520599" y="3174299"/>
                </a:moveTo>
                <a:lnTo>
                  <a:pt x="0" y="3174299"/>
                </a:lnTo>
                <a:lnTo>
                  <a:pt x="0" y="0"/>
                </a:lnTo>
                <a:lnTo>
                  <a:pt x="8520599" y="0"/>
                </a:lnTo>
                <a:lnTo>
                  <a:pt x="8520599" y="3174299"/>
                </a:lnTo>
                <a:close/>
              </a:path>
            </a:pathLst>
          </a:custGeom>
          <a:solidFill>
            <a:srgbClr val="63380F">
              <a:alpha val="73179"/>
            </a:srgbClr>
          </a:solidFill>
          <a:effectLst>
            <a:outerShdw blurRad="50800" dist="38100" dir="2700000" algn="tl" rotWithShape="0">
              <a:prstClr val="black">
                <a:alpha val="40000"/>
              </a:prstClr>
            </a:outerShdw>
          </a:effectLst>
        </p:spPr>
        <p:txBody>
          <a:bodyPr wrap="square" lIns="0" tIns="0" rIns="0" bIns="0" rtlCol="0"/>
          <a:lstStyle/>
          <a:p>
            <a:endParaRPr dirty="0"/>
          </a:p>
        </p:txBody>
      </p:sp>
      <p:sp>
        <p:nvSpPr>
          <p:cNvPr id="8" name="object 6">
            <a:extLst>
              <a:ext uri="{FF2B5EF4-FFF2-40B4-BE49-F238E27FC236}">
                <a16:creationId xmlns:a16="http://schemas.microsoft.com/office/drawing/2014/main" id="{FF164080-0C5E-4DAD-54C3-41F3B717B027}"/>
              </a:ext>
            </a:extLst>
          </p:cNvPr>
          <p:cNvSpPr txBox="1"/>
          <p:nvPr/>
        </p:nvSpPr>
        <p:spPr>
          <a:xfrm>
            <a:off x="387144" y="196385"/>
            <a:ext cx="8254365" cy="834587"/>
          </a:xfrm>
          <a:prstGeom prst="rect">
            <a:avLst/>
          </a:prstGeom>
        </p:spPr>
        <p:txBody>
          <a:bodyPr vert="horz" wrap="square" lIns="0" tIns="12700" rIns="0" bIns="0" rtlCol="0">
            <a:spAutoFit/>
          </a:bodyPr>
          <a:lstStyle/>
          <a:p>
            <a:pPr marL="12065" marR="5080" algn="ctr">
              <a:lnSpc>
                <a:spcPct val="114599"/>
              </a:lnSpc>
              <a:spcBef>
                <a:spcPts val="100"/>
              </a:spcBef>
            </a:pPr>
            <a:r>
              <a:rPr lang="en-US" sz="4800" b="1" dirty="0">
                <a:solidFill>
                  <a:srgbClr val="FFFFFF"/>
                </a:solidFill>
                <a:latin typeface="Courier New"/>
                <a:cs typeface="Courier New"/>
              </a:rPr>
              <a:t>Rationing Simulation</a:t>
            </a:r>
            <a:endParaRPr sz="4800" dirty="0">
              <a:latin typeface="Courier New"/>
              <a:cs typeface="Courier New"/>
            </a:endParaRPr>
          </a:p>
        </p:txBody>
      </p:sp>
      <p:sp>
        <p:nvSpPr>
          <p:cNvPr id="9" name="object 6">
            <a:extLst>
              <a:ext uri="{FF2B5EF4-FFF2-40B4-BE49-F238E27FC236}">
                <a16:creationId xmlns:a16="http://schemas.microsoft.com/office/drawing/2014/main" id="{55D39B6B-E14D-260B-C3B4-27C4A9D60F66}"/>
              </a:ext>
            </a:extLst>
          </p:cNvPr>
          <p:cNvSpPr txBox="1"/>
          <p:nvPr/>
        </p:nvSpPr>
        <p:spPr>
          <a:xfrm>
            <a:off x="3733800" y="1733550"/>
            <a:ext cx="4966369" cy="2721258"/>
          </a:xfrm>
          <a:prstGeom prst="rect">
            <a:avLst/>
          </a:prstGeom>
        </p:spPr>
        <p:txBody>
          <a:bodyPr vert="horz" wrap="square" lIns="0" tIns="12700" rIns="0" bIns="0" rtlCol="0">
            <a:spAutoFit/>
          </a:bodyPr>
          <a:lstStyle/>
          <a:p>
            <a:pPr algn="ctr">
              <a:lnSpc>
                <a:spcPct val="100000"/>
              </a:lnSpc>
              <a:spcBef>
                <a:spcPts val="610"/>
              </a:spcBef>
            </a:pPr>
            <a:r>
              <a:rPr lang="en-US" sz="2400" b="1" spc="-10" dirty="0">
                <a:solidFill>
                  <a:schemeClr val="bg1"/>
                </a:solidFill>
                <a:latin typeface="Courier New"/>
                <a:cs typeface="Courier New"/>
              </a:rPr>
              <a:t>Rules</a:t>
            </a:r>
            <a:endParaRPr lang="en-US" sz="1400" b="1" spc="-10" dirty="0">
              <a:solidFill>
                <a:schemeClr val="bg1"/>
              </a:solidFill>
              <a:latin typeface="Courier New"/>
              <a:cs typeface="Courier New"/>
            </a:endParaRPr>
          </a:p>
          <a:p>
            <a:pPr marL="342900" indent="-342900" algn="l">
              <a:lnSpc>
                <a:spcPct val="100000"/>
              </a:lnSpc>
              <a:spcBef>
                <a:spcPts val="610"/>
              </a:spcBef>
              <a:buFont typeface="+mj-lt"/>
              <a:buAutoNum type="arabicPeriod"/>
            </a:pPr>
            <a:r>
              <a:rPr lang="en-US" sz="800" b="1" dirty="0">
                <a:solidFill>
                  <a:schemeClr val="bg1"/>
                </a:solidFill>
                <a:latin typeface="Courier New"/>
                <a:cs typeface="Courier New"/>
              </a:rPr>
              <a:t>You need to have at least 1 vegetable and 1 fruit at each meal.</a:t>
            </a:r>
          </a:p>
          <a:p>
            <a:pPr marL="342900" indent="-342900" algn="l">
              <a:lnSpc>
                <a:spcPct val="100000"/>
              </a:lnSpc>
              <a:spcBef>
                <a:spcPts val="610"/>
              </a:spcBef>
              <a:buFont typeface="+mj-lt"/>
              <a:buAutoNum type="arabicPeriod"/>
            </a:pPr>
            <a:r>
              <a:rPr lang="en-US" sz="800" b="1" dirty="0">
                <a:solidFill>
                  <a:schemeClr val="bg1"/>
                </a:solidFill>
                <a:latin typeface="Courier New"/>
                <a:cs typeface="Courier New"/>
              </a:rPr>
              <a:t>You need to have some type of protein (meat, eggs, nuts) and some type of grain (bread, rice, grits) at each meal.</a:t>
            </a:r>
          </a:p>
          <a:p>
            <a:pPr marL="342900" indent="-342900" algn="l">
              <a:lnSpc>
                <a:spcPct val="100000"/>
              </a:lnSpc>
              <a:spcBef>
                <a:spcPts val="610"/>
              </a:spcBef>
              <a:buFont typeface="+mj-lt"/>
              <a:buAutoNum type="arabicPeriod"/>
            </a:pPr>
            <a:r>
              <a:rPr lang="en-US" sz="800" b="1" dirty="0">
                <a:solidFill>
                  <a:schemeClr val="bg1"/>
                </a:solidFill>
                <a:latin typeface="Courier New"/>
                <a:cs typeface="Courier New"/>
              </a:rPr>
              <a:t>You need to have at least one non-water beverage</a:t>
            </a:r>
          </a:p>
          <a:p>
            <a:pPr marL="342900" indent="-342900" algn="l">
              <a:lnSpc>
                <a:spcPct val="100000"/>
              </a:lnSpc>
              <a:spcBef>
                <a:spcPts val="610"/>
              </a:spcBef>
              <a:buFont typeface="+mj-lt"/>
              <a:buAutoNum type="arabicPeriod"/>
            </a:pPr>
            <a:r>
              <a:rPr lang="en-US" sz="800" b="1" dirty="0">
                <a:solidFill>
                  <a:schemeClr val="bg1"/>
                </a:solidFill>
                <a:latin typeface="Courier New"/>
                <a:cs typeface="Courier New"/>
              </a:rPr>
              <a:t>during the day.</a:t>
            </a:r>
          </a:p>
          <a:p>
            <a:pPr marL="342900" indent="-342900" algn="l">
              <a:lnSpc>
                <a:spcPct val="100000"/>
              </a:lnSpc>
              <a:spcBef>
                <a:spcPts val="610"/>
              </a:spcBef>
              <a:buFont typeface="+mj-lt"/>
              <a:buAutoNum type="arabicPeriod"/>
            </a:pPr>
            <a:r>
              <a:rPr lang="en-US" sz="800" b="1" dirty="0">
                <a:solidFill>
                  <a:schemeClr val="bg1"/>
                </a:solidFill>
                <a:latin typeface="Courier New"/>
                <a:cs typeface="Courier New"/>
              </a:rPr>
              <a:t>You must use BOTH ration points and money. You can NOT buy smaller quantities than what is listed.</a:t>
            </a:r>
          </a:p>
          <a:p>
            <a:pPr marL="342900" indent="-342900" algn="l">
              <a:lnSpc>
                <a:spcPct val="100000"/>
              </a:lnSpc>
              <a:spcBef>
                <a:spcPts val="610"/>
              </a:spcBef>
              <a:buFont typeface="+mj-lt"/>
              <a:buAutoNum type="arabicPeriod"/>
            </a:pPr>
            <a:r>
              <a:rPr lang="en-US" sz="800" b="1" dirty="0">
                <a:solidFill>
                  <a:schemeClr val="bg1"/>
                </a:solidFill>
                <a:latin typeface="Courier New"/>
                <a:cs typeface="Courier New"/>
              </a:rPr>
              <a:t>Consider portions. For example, a loaf of bread can be used all day, but a bottle of Coke is only 1 serving.</a:t>
            </a:r>
          </a:p>
          <a:p>
            <a:pPr marL="342900" indent="-342900" algn="l">
              <a:lnSpc>
                <a:spcPct val="100000"/>
              </a:lnSpc>
              <a:spcBef>
                <a:spcPts val="610"/>
              </a:spcBef>
              <a:buFont typeface="+mj-lt"/>
              <a:buAutoNum type="arabicPeriod"/>
            </a:pPr>
            <a:r>
              <a:rPr lang="en-US" sz="800" b="1" dirty="0">
                <a:solidFill>
                  <a:schemeClr val="bg1"/>
                </a:solidFill>
                <a:latin typeface="Courier New"/>
                <a:cs typeface="Courier New"/>
              </a:rPr>
              <a:t>If you are using the same item for more than one meal, you should list it on your menu, but you don’t have to add it to your shopping list. Be sure to write “SA” (see above) next to the item on your menu.</a:t>
            </a:r>
          </a:p>
          <a:p>
            <a:pPr marL="342900" indent="-342900" algn="l">
              <a:lnSpc>
                <a:spcPct val="100000"/>
              </a:lnSpc>
              <a:spcBef>
                <a:spcPts val="610"/>
              </a:spcBef>
              <a:buFont typeface="+mj-lt"/>
              <a:buAutoNum type="arabicPeriod"/>
            </a:pPr>
            <a:r>
              <a:rPr lang="en-US" sz="800" b="1" dirty="0">
                <a:solidFill>
                  <a:schemeClr val="bg1"/>
                </a:solidFill>
                <a:latin typeface="Courier New"/>
                <a:cs typeface="Courier New"/>
              </a:rPr>
              <a:t>Finally, your meal cannot be disgusting. If you have to ask, it probably is...</a:t>
            </a:r>
            <a:endParaRPr lang="en-US" sz="800" dirty="0">
              <a:latin typeface="Courier New"/>
              <a:cs typeface="Courier New"/>
            </a:endParaRPr>
          </a:p>
        </p:txBody>
      </p:sp>
    </p:spTree>
    <p:extLst>
      <p:ext uri="{BB962C8B-B14F-4D97-AF65-F5344CB8AC3E}">
        <p14:creationId xmlns:p14="http://schemas.microsoft.com/office/powerpoint/2010/main" val="3398854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979859-712A-CCA9-17EA-579CD786A11C}"/>
              </a:ext>
            </a:extLst>
          </p:cNvPr>
          <p:cNvPicPr>
            <a:picLocks noChangeAspect="1"/>
          </p:cNvPicPr>
          <p:nvPr/>
        </p:nvPicPr>
        <p:blipFill>
          <a:blip r:embed="rId2"/>
          <a:stretch>
            <a:fillRect/>
          </a:stretch>
        </p:blipFill>
        <p:spPr>
          <a:xfrm>
            <a:off x="152400" y="133350"/>
            <a:ext cx="5349770" cy="32705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21B397BA-198B-10D6-6F8C-251AB437256A}"/>
              </a:ext>
            </a:extLst>
          </p:cNvPr>
          <p:cNvPicPr>
            <a:picLocks noChangeAspect="1"/>
          </p:cNvPicPr>
          <p:nvPr/>
        </p:nvPicPr>
        <p:blipFill rotWithShape="1">
          <a:blip r:embed="rId3"/>
          <a:srcRect r="10367"/>
          <a:stretch/>
        </p:blipFill>
        <p:spPr>
          <a:xfrm>
            <a:off x="4572000" y="390942"/>
            <a:ext cx="4191000" cy="43616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01455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5143500"/>
            <a:chOff x="0" y="0"/>
            <a:chExt cx="9144000" cy="5143500"/>
          </a:xfrm>
        </p:grpSpPr>
        <p:pic>
          <p:nvPicPr>
            <p:cNvPr id="3" name="object 3"/>
            <p:cNvPicPr/>
            <p:nvPr/>
          </p:nvPicPr>
          <p:blipFill>
            <a:blip r:embed="rId2" cstate="print"/>
            <a:stretch>
              <a:fillRect/>
            </a:stretch>
          </p:blipFill>
          <p:spPr>
            <a:xfrm>
              <a:off x="0" y="0"/>
              <a:ext cx="9143999" cy="5143499"/>
            </a:xfrm>
            <a:prstGeom prst="rect">
              <a:avLst/>
            </a:prstGeom>
          </p:spPr>
        </p:pic>
        <p:pic>
          <p:nvPicPr>
            <p:cNvPr id="4" name="object 4"/>
            <p:cNvPicPr/>
            <p:nvPr/>
          </p:nvPicPr>
          <p:blipFill>
            <a:blip r:embed="rId3" cstate="print"/>
            <a:stretch>
              <a:fillRect/>
            </a:stretch>
          </p:blipFill>
          <p:spPr>
            <a:xfrm>
              <a:off x="254550" y="1482200"/>
              <a:ext cx="8634900" cy="3288600"/>
            </a:xfrm>
            <a:prstGeom prst="rect">
              <a:avLst/>
            </a:prstGeom>
          </p:spPr>
        </p:pic>
        <p:sp>
          <p:nvSpPr>
            <p:cNvPr id="5" name="object 5"/>
            <p:cNvSpPr/>
            <p:nvPr/>
          </p:nvSpPr>
          <p:spPr>
            <a:xfrm>
              <a:off x="311699" y="1520300"/>
              <a:ext cx="8521065" cy="3174365"/>
            </a:xfrm>
            <a:custGeom>
              <a:avLst/>
              <a:gdLst/>
              <a:ahLst/>
              <a:cxnLst/>
              <a:rect l="l" t="t" r="r" b="b"/>
              <a:pathLst>
                <a:path w="8521065" h="3174365">
                  <a:moveTo>
                    <a:pt x="8520599" y="3174299"/>
                  </a:moveTo>
                  <a:lnTo>
                    <a:pt x="0" y="3174299"/>
                  </a:lnTo>
                  <a:lnTo>
                    <a:pt x="0" y="0"/>
                  </a:lnTo>
                  <a:lnTo>
                    <a:pt x="8520599" y="0"/>
                  </a:lnTo>
                  <a:lnTo>
                    <a:pt x="8520599" y="3174299"/>
                  </a:lnTo>
                  <a:close/>
                </a:path>
              </a:pathLst>
            </a:custGeom>
            <a:solidFill>
              <a:srgbClr val="63380F">
                <a:alpha val="73179"/>
              </a:srgbClr>
            </a:solidFill>
          </p:spPr>
          <p:txBody>
            <a:bodyPr wrap="square" lIns="0" tIns="0" rIns="0" bIns="0" rtlCol="0"/>
            <a:lstStyle/>
            <a:p>
              <a:endParaRPr/>
            </a:p>
          </p:txBody>
        </p:sp>
      </p:grpSp>
      <p:sp>
        <p:nvSpPr>
          <p:cNvPr id="6" name="object 6"/>
          <p:cNvSpPr txBox="1"/>
          <p:nvPr/>
        </p:nvSpPr>
        <p:spPr>
          <a:xfrm>
            <a:off x="443830" y="1688288"/>
            <a:ext cx="8254365" cy="2933495"/>
          </a:xfrm>
          <a:prstGeom prst="rect">
            <a:avLst/>
          </a:prstGeom>
        </p:spPr>
        <p:txBody>
          <a:bodyPr vert="horz" wrap="square" lIns="0" tIns="12700" rIns="0" bIns="0" rtlCol="0">
            <a:spAutoFit/>
          </a:bodyPr>
          <a:lstStyle/>
          <a:p>
            <a:pPr marL="12065" marR="5080" algn="l">
              <a:lnSpc>
                <a:spcPct val="114599"/>
              </a:lnSpc>
              <a:spcBef>
                <a:spcPts val="100"/>
              </a:spcBef>
            </a:pPr>
            <a:r>
              <a:rPr lang="en-US" sz="2400" b="1" dirty="0">
                <a:solidFill>
                  <a:srgbClr val="FFFFFF"/>
                </a:solidFill>
                <a:latin typeface="Courier New"/>
                <a:cs typeface="Courier New"/>
              </a:rPr>
              <a:t>Discussion</a:t>
            </a:r>
            <a:endParaRPr lang="en-US" sz="2000" b="1" dirty="0">
              <a:solidFill>
                <a:srgbClr val="FFFFFF"/>
              </a:solidFill>
              <a:latin typeface="Courier New"/>
              <a:cs typeface="Courier New"/>
            </a:endParaRPr>
          </a:p>
          <a:p>
            <a:pPr marL="354965" marR="5080" indent="-342900" algn="l">
              <a:lnSpc>
                <a:spcPct val="114599"/>
              </a:lnSpc>
              <a:spcBef>
                <a:spcPts val="100"/>
              </a:spcBef>
              <a:buFont typeface="+mj-lt"/>
              <a:buAutoNum type="arabicPeriod"/>
            </a:pPr>
            <a:r>
              <a:rPr lang="en-US" sz="2000" dirty="0">
                <a:solidFill>
                  <a:schemeClr val="bg1"/>
                </a:solidFill>
                <a:latin typeface="Courier New"/>
                <a:cs typeface="Courier New"/>
              </a:rPr>
              <a:t>What was more difficult: not spending too much money or not using to many points and why?</a:t>
            </a:r>
          </a:p>
          <a:p>
            <a:pPr marL="354965" marR="5080" indent="-342900" algn="l">
              <a:lnSpc>
                <a:spcPct val="114599"/>
              </a:lnSpc>
              <a:spcBef>
                <a:spcPts val="100"/>
              </a:spcBef>
              <a:buFont typeface="+mj-lt"/>
              <a:buAutoNum type="arabicPeriod"/>
            </a:pPr>
            <a:r>
              <a:rPr lang="en-US" sz="2000" dirty="0">
                <a:solidFill>
                  <a:schemeClr val="bg1"/>
                </a:solidFill>
                <a:latin typeface="Courier New"/>
                <a:cs typeface="Courier New"/>
              </a:rPr>
              <a:t>How might having a victory garden at home have made this activity easier?</a:t>
            </a:r>
          </a:p>
          <a:p>
            <a:pPr marL="354965" marR="5080" indent="-342900" algn="l">
              <a:lnSpc>
                <a:spcPct val="114599"/>
              </a:lnSpc>
              <a:spcBef>
                <a:spcPts val="100"/>
              </a:spcBef>
              <a:buFont typeface="+mj-lt"/>
              <a:buAutoNum type="arabicPeriod"/>
            </a:pPr>
            <a:r>
              <a:rPr lang="en-US" sz="2000" dirty="0">
                <a:solidFill>
                  <a:schemeClr val="bg1"/>
                </a:solidFill>
                <a:latin typeface="Courier New"/>
                <a:cs typeface="Courier New"/>
              </a:rPr>
              <a:t>What are some benefits of a rationing system?</a:t>
            </a:r>
          </a:p>
          <a:p>
            <a:pPr marL="354965" marR="5080" indent="-342900" algn="l">
              <a:lnSpc>
                <a:spcPct val="114599"/>
              </a:lnSpc>
              <a:spcBef>
                <a:spcPts val="100"/>
              </a:spcBef>
              <a:buFont typeface="+mj-lt"/>
              <a:buAutoNum type="arabicPeriod"/>
            </a:pPr>
            <a:r>
              <a:rPr lang="en-US" sz="2000" dirty="0">
                <a:solidFill>
                  <a:schemeClr val="bg1"/>
                </a:solidFill>
                <a:latin typeface="Courier New"/>
                <a:cs typeface="Courier New"/>
              </a:rPr>
              <a:t>What is a disadvantage of a rationing system?</a:t>
            </a:r>
          </a:p>
          <a:p>
            <a:pPr marL="12065" marR="5080" algn="l">
              <a:lnSpc>
                <a:spcPct val="114599"/>
              </a:lnSpc>
              <a:spcBef>
                <a:spcPts val="100"/>
              </a:spcBef>
            </a:pPr>
            <a:endParaRPr lang="en-US" sz="1800" dirty="0">
              <a:latin typeface="Courier New"/>
              <a:cs typeface="Courier New"/>
            </a:endParaRPr>
          </a:p>
        </p:txBody>
      </p:sp>
      <p:sp>
        <p:nvSpPr>
          <p:cNvPr id="11" name="object 5">
            <a:extLst>
              <a:ext uri="{FF2B5EF4-FFF2-40B4-BE49-F238E27FC236}">
                <a16:creationId xmlns:a16="http://schemas.microsoft.com/office/drawing/2014/main" id="{4048FA1F-F200-F25D-4912-ECE4C5346347}"/>
              </a:ext>
            </a:extLst>
          </p:cNvPr>
          <p:cNvSpPr/>
          <p:nvPr/>
        </p:nvSpPr>
        <p:spPr>
          <a:xfrm>
            <a:off x="311699" y="203967"/>
            <a:ext cx="8528721" cy="928348"/>
          </a:xfrm>
          <a:custGeom>
            <a:avLst/>
            <a:gdLst/>
            <a:ahLst/>
            <a:cxnLst/>
            <a:rect l="l" t="t" r="r" b="b"/>
            <a:pathLst>
              <a:path w="8521065" h="3174365">
                <a:moveTo>
                  <a:pt x="8520599" y="3174299"/>
                </a:moveTo>
                <a:lnTo>
                  <a:pt x="0" y="3174299"/>
                </a:lnTo>
                <a:lnTo>
                  <a:pt x="0" y="0"/>
                </a:lnTo>
                <a:lnTo>
                  <a:pt x="8520599" y="0"/>
                </a:lnTo>
                <a:lnTo>
                  <a:pt x="8520599" y="3174299"/>
                </a:lnTo>
                <a:close/>
              </a:path>
            </a:pathLst>
          </a:custGeom>
          <a:solidFill>
            <a:srgbClr val="63380F">
              <a:alpha val="73179"/>
            </a:srgbClr>
          </a:solidFill>
          <a:effectLst>
            <a:outerShdw blurRad="50800" dist="38100" dir="2700000" algn="tl" rotWithShape="0">
              <a:prstClr val="black">
                <a:alpha val="40000"/>
              </a:prstClr>
            </a:outerShdw>
          </a:effectLst>
        </p:spPr>
        <p:txBody>
          <a:bodyPr wrap="square" lIns="0" tIns="0" rIns="0" bIns="0" rtlCol="0"/>
          <a:lstStyle/>
          <a:p>
            <a:endParaRPr dirty="0"/>
          </a:p>
        </p:txBody>
      </p:sp>
      <p:sp>
        <p:nvSpPr>
          <p:cNvPr id="12" name="object 6">
            <a:extLst>
              <a:ext uri="{FF2B5EF4-FFF2-40B4-BE49-F238E27FC236}">
                <a16:creationId xmlns:a16="http://schemas.microsoft.com/office/drawing/2014/main" id="{318158D2-5D62-C0B1-84E3-C845FE7BAA4E}"/>
              </a:ext>
            </a:extLst>
          </p:cNvPr>
          <p:cNvSpPr txBox="1"/>
          <p:nvPr/>
        </p:nvSpPr>
        <p:spPr>
          <a:xfrm>
            <a:off x="387144" y="196385"/>
            <a:ext cx="8254365" cy="834587"/>
          </a:xfrm>
          <a:prstGeom prst="rect">
            <a:avLst/>
          </a:prstGeom>
        </p:spPr>
        <p:txBody>
          <a:bodyPr vert="horz" wrap="square" lIns="0" tIns="12700" rIns="0" bIns="0" rtlCol="0">
            <a:spAutoFit/>
          </a:bodyPr>
          <a:lstStyle/>
          <a:p>
            <a:pPr marL="12065" marR="5080" algn="ctr">
              <a:lnSpc>
                <a:spcPct val="114599"/>
              </a:lnSpc>
              <a:spcBef>
                <a:spcPts val="100"/>
              </a:spcBef>
            </a:pPr>
            <a:r>
              <a:rPr lang="en-US" sz="4800" b="1" dirty="0">
                <a:solidFill>
                  <a:srgbClr val="FFFFFF"/>
                </a:solidFill>
                <a:latin typeface="Courier New"/>
                <a:cs typeface="Courier New"/>
              </a:rPr>
              <a:t>Rationing Simulation</a:t>
            </a:r>
            <a:endParaRPr sz="4800" dirty="0">
              <a:latin typeface="Courier New"/>
              <a:cs typeface="Courier New"/>
            </a:endParaRPr>
          </a:p>
        </p:txBody>
      </p:sp>
    </p:spTree>
    <p:extLst>
      <p:ext uri="{BB962C8B-B14F-4D97-AF65-F5344CB8AC3E}">
        <p14:creationId xmlns:p14="http://schemas.microsoft.com/office/powerpoint/2010/main" val="2998206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1070</TotalTime>
  <Words>358</Words>
  <Application>Microsoft Office PowerPoint</Application>
  <PresentationFormat>On-screen Show (16:9)</PresentationFormat>
  <Paragraphs>23</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Courier New</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Ration Simulation</dc:title>
  <cp:lastModifiedBy>Jeff Swisher</cp:lastModifiedBy>
  <cp:revision>1</cp:revision>
  <dcterms:created xsi:type="dcterms:W3CDTF">2023-02-07T01:41:48Z</dcterms:created>
  <dcterms:modified xsi:type="dcterms:W3CDTF">2023-02-20T16:13:31Z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ies>
</file>