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  <p:sldMasterId id="2147483767" r:id="rId2"/>
  </p:sldMasterIdLst>
  <p:notesMasterIdLst>
    <p:notesMasterId r:id="rId5"/>
  </p:notesMasterIdLst>
  <p:sldIdLst>
    <p:sldId id="256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6301AA-AB83-4B8C-B38C-1660A9E8D962}" v="169" dt="2020-05-01T21:30:01.6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ff Swisher" userId="b322747e5f3bd2ef" providerId="LiveId" clId="{1663B3D0-40DA-4D1E-91AE-303129604F77}"/>
    <pc:docChg chg="undo custSel mod addSld delSld modSld">
      <pc:chgData name="Jeff Swisher" userId="b322747e5f3bd2ef" providerId="LiveId" clId="{1663B3D0-40DA-4D1E-91AE-303129604F77}" dt="2020-04-21T21:00:39.411" v="1706" actId="2696"/>
      <pc:docMkLst>
        <pc:docMk/>
      </pc:docMkLst>
      <pc:sldChg chg="addSp delSp modSp add del mod setBg setClrOvrMap delDesignElem">
        <pc:chgData name="Jeff Swisher" userId="b322747e5f3bd2ef" providerId="LiveId" clId="{1663B3D0-40DA-4D1E-91AE-303129604F77}" dt="2020-04-21T20:39:04.944" v="1630" actId="2696"/>
        <pc:sldMkLst>
          <pc:docMk/>
          <pc:sldMk cId="4130416274" sldId="257"/>
        </pc:sldMkLst>
        <pc:spChg chg="mod ord">
          <ac:chgData name="Jeff Swisher" userId="b322747e5f3bd2ef" providerId="LiveId" clId="{1663B3D0-40DA-4D1E-91AE-303129604F77}" dt="2020-04-21T15:55:12.203" v="1103" actId="14100"/>
          <ac:spMkLst>
            <pc:docMk/>
            <pc:sldMk cId="4130416274" sldId="257"/>
            <ac:spMk id="2" creationId="{64B9D9B4-9541-4EE4-9ADC-5CA03E278CFD}"/>
          </ac:spMkLst>
        </pc:spChg>
        <pc:spChg chg="del mod">
          <ac:chgData name="Jeff Swisher" userId="b322747e5f3bd2ef" providerId="LiveId" clId="{1663B3D0-40DA-4D1E-91AE-303129604F77}" dt="2020-04-20T17:29:42.327" v="3" actId="478"/>
          <ac:spMkLst>
            <pc:docMk/>
            <pc:sldMk cId="4130416274" sldId="257"/>
            <ac:spMk id="4" creationId="{C4F0422D-FBC5-4DD6-9F26-D406ED422EB7}"/>
          </ac:spMkLst>
        </pc:spChg>
        <pc:spChg chg="mod">
          <ac:chgData name="Jeff Swisher" userId="b322747e5f3bd2ef" providerId="LiveId" clId="{1663B3D0-40DA-4D1E-91AE-303129604F77}" dt="2020-04-21T15:55:18.400" v="1105" actId="14100"/>
          <ac:spMkLst>
            <pc:docMk/>
            <pc:sldMk cId="4130416274" sldId="257"/>
            <ac:spMk id="5" creationId="{585B6865-F226-412E-8C76-F11756BBA10E}"/>
          </ac:spMkLst>
        </pc:spChg>
        <pc:spChg chg="add del mod">
          <ac:chgData name="Jeff Swisher" userId="b322747e5f3bd2ef" providerId="LiveId" clId="{1663B3D0-40DA-4D1E-91AE-303129604F77}" dt="2020-04-20T17:30:43.069" v="4" actId="931"/>
          <ac:spMkLst>
            <pc:docMk/>
            <pc:sldMk cId="4130416274" sldId="257"/>
            <ac:spMk id="7" creationId="{B0CAFA15-8CA7-4D05-8135-CE40C0A9BD7D}"/>
          </ac:spMkLst>
        </pc:spChg>
        <pc:spChg chg="add del">
          <ac:chgData name="Jeff Swisher" userId="b322747e5f3bd2ef" providerId="LiveId" clId="{1663B3D0-40DA-4D1E-91AE-303129604F77}" dt="2020-04-21T14:14:36.977" v="450"/>
          <ac:spMkLst>
            <pc:docMk/>
            <pc:sldMk cId="4130416274" sldId="257"/>
            <ac:spMk id="12" creationId="{B9951BD9-0868-4CDB-ACD6-9C4209B5E412}"/>
          </ac:spMkLst>
        </pc:spChg>
        <pc:spChg chg="add del">
          <ac:chgData name="Jeff Swisher" userId="b322747e5f3bd2ef" providerId="LiveId" clId="{1663B3D0-40DA-4D1E-91AE-303129604F77}" dt="2020-04-21T14:15:22.252" v="453"/>
          <ac:spMkLst>
            <pc:docMk/>
            <pc:sldMk cId="4130416274" sldId="257"/>
            <ac:spMk id="13" creationId="{1CE580D1-F917-4567-AFB4-99AA9B52ADF0}"/>
          </ac:spMkLst>
        </pc:spChg>
        <pc:spChg chg="add del mod">
          <ac:chgData name="Jeff Swisher" userId="b322747e5f3bd2ef" providerId="LiveId" clId="{1663B3D0-40DA-4D1E-91AE-303129604F77}" dt="2020-04-20T22:12:13.655" v="288"/>
          <ac:spMkLst>
            <pc:docMk/>
            <pc:sldMk cId="4130416274" sldId="257"/>
            <ac:spMk id="14" creationId="{1DB7C82F-AB7E-4F0C-B829-FA1B9C415180}"/>
          </ac:spMkLst>
        </pc:spChg>
        <pc:spChg chg="add del">
          <ac:chgData name="Jeff Swisher" userId="b322747e5f3bd2ef" providerId="LiveId" clId="{1663B3D0-40DA-4D1E-91AE-303129604F77}" dt="2020-04-21T15:46:24.526" v="987" actId="26606"/>
          <ac:spMkLst>
            <pc:docMk/>
            <pc:sldMk cId="4130416274" sldId="257"/>
            <ac:spMk id="15" creationId="{1DB7C82F-AB7E-4F0C-B829-FA1B9C415180}"/>
          </ac:spMkLst>
        </pc:spChg>
        <pc:spChg chg="add del">
          <ac:chgData name="Jeff Swisher" userId="b322747e5f3bd2ef" providerId="LiveId" clId="{1663B3D0-40DA-4D1E-91AE-303129604F77}" dt="2020-04-21T15:48:19.097" v="1048" actId="26606"/>
          <ac:spMkLst>
            <pc:docMk/>
            <pc:sldMk cId="4130416274" sldId="257"/>
            <ac:spMk id="17" creationId="{B9951BD9-0868-4CDB-ACD6-9C4209B5E412}"/>
          </ac:spMkLst>
        </pc:spChg>
        <pc:spChg chg="add del">
          <ac:chgData name="Jeff Swisher" userId="b322747e5f3bd2ef" providerId="LiveId" clId="{1663B3D0-40DA-4D1E-91AE-303129604F77}" dt="2020-04-21T15:55:02.143" v="1100" actId="26606"/>
          <ac:spMkLst>
            <pc:docMk/>
            <pc:sldMk cId="4130416274" sldId="257"/>
            <ac:spMk id="19" creationId="{1DB7C82F-AB7E-4F0C-B829-FA1B9C415180}"/>
          </ac:spMkLst>
        </pc:spChg>
        <pc:spChg chg="add del">
          <ac:chgData name="Jeff Swisher" userId="b322747e5f3bd2ef" providerId="LiveId" clId="{1663B3D0-40DA-4D1E-91AE-303129604F77}" dt="2020-04-21T15:55:02.143" v="1099" actId="26606"/>
          <ac:spMkLst>
            <pc:docMk/>
            <pc:sldMk cId="4130416274" sldId="257"/>
            <ac:spMk id="21" creationId="{1DB7C82F-AB7E-4F0C-B829-FA1B9C415180}"/>
          </ac:spMkLst>
        </pc:spChg>
        <pc:spChg chg="add del">
          <ac:chgData name="Jeff Swisher" userId="b322747e5f3bd2ef" providerId="LiveId" clId="{1663B3D0-40DA-4D1E-91AE-303129604F77}" dt="2020-04-21T14:15:22.252" v="453"/>
          <ac:spMkLst>
            <pc:docMk/>
            <pc:sldMk cId="4130416274" sldId="257"/>
            <ac:spMk id="22" creationId="{B0013D77-6314-4D7E-B3AE-F64340434DD7}"/>
          </ac:spMkLst>
        </pc:spChg>
        <pc:spChg chg="add">
          <ac:chgData name="Jeff Swisher" userId="b322747e5f3bd2ef" providerId="LiveId" clId="{1663B3D0-40DA-4D1E-91AE-303129604F77}" dt="2020-04-21T15:55:02.143" v="1100" actId="26606"/>
          <ac:spMkLst>
            <pc:docMk/>
            <pc:sldMk cId="4130416274" sldId="257"/>
            <ac:spMk id="23" creationId="{2E614F1C-2D93-42D0-B229-768199449923}"/>
          </ac:spMkLst>
        </pc:spChg>
        <pc:spChg chg="add del">
          <ac:chgData name="Jeff Swisher" userId="b322747e5f3bd2ef" providerId="LiveId" clId="{1663B3D0-40DA-4D1E-91AE-303129604F77}" dt="2020-04-21T14:15:22.252" v="453"/>
          <ac:spMkLst>
            <pc:docMk/>
            <pc:sldMk cId="4130416274" sldId="257"/>
            <ac:spMk id="24" creationId="{4F504834-5C3B-4268-AA97-192F1C8B30C5}"/>
          </ac:spMkLst>
        </pc:spChg>
        <pc:grpChg chg="add del">
          <ac:chgData name="Jeff Swisher" userId="b322747e5f3bd2ef" providerId="LiveId" clId="{1663B3D0-40DA-4D1E-91AE-303129604F77}" dt="2020-04-21T14:15:22.252" v="453"/>
          <ac:grpSpMkLst>
            <pc:docMk/>
            <pc:sldMk cId="4130416274" sldId="257"/>
            <ac:grpSpMk id="28" creationId="{14769521-3FF2-4900-8E88-FE324129CBCF}"/>
          </ac:grpSpMkLst>
        </pc:grpChg>
        <pc:picChg chg="add mod ord">
          <ac:chgData name="Jeff Swisher" userId="b322747e5f3bd2ef" providerId="LiveId" clId="{1663B3D0-40DA-4D1E-91AE-303129604F77}" dt="2020-04-21T17:06:13.062" v="1458" actId="1076"/>
          <ac:picMkLst>
            <pc:docMk/>
            <pc:sldMk cId="4130416274" sldId="257"/>
            <ac:picMk id="9" creationId="{B120B7DA-3243-4C80-8FB8-AB3D4324A86C}"/>
          </ac:picMkLst>
        </pc:picChg>
        <pc:picChg chg="add del mod">
          <ac:chgData name="Jeff Swisher" userId="b322747e5f3bd2ef" providerId="LiveId" clId="{1663B3D0-40DA-4D1E-91AE-303129604F77}" dt="2020-04-20T18:39:08.634" v="30" actId="478"/>
          <ac:picMkLst>
            <pc:docMk/>
            <pc:sldMk cId="4130416274" sldId="257"/>
            <ac:picMk id="11" creationId="{0F77EFB8-3657-4E04-A3FD-D4A23BE5D414}"/>
          </ac:picMkLst>
        </pc:picChg>
        <pc:picChg chg="add del">
          <ac:chgData name="Jeff Swisher" userId="b322747e5f3bd2ef" providerId="LiveId" clId="{1663B3D0-40DA-4D1E-91AE-303129604F77}" dt="2020-04-21T14:15:22.252" v="453"/>
          <ac:picMkLst>
            <pc:docMk/>
            <pc:sldMk cId="4130416274" sldId="257"/>
            <ac:picMk id="16" creationId="{1F5620B8-A2D8-4568-B566-F0453A0D9167}"/>
          </ac:picMkLst>
        </pc:picChg>
        <pc:picChg chg="add del">
          <ac:chgData name="Jeff Swisher" userId="b322747e5f3bd2ef" providerId="LiveId" clId="{1663B3D0-40DA-4D1E-91AE-303129604F77}" dt="2020-04-21T14:15:22.252" v="453"/>
          <ac:picMkLst>
            <pc:docMk/>
            <pc:sldMk cId="4130416274" sldId="257"/>
            <ac:picMk id="32" creationId="{734D3980-B8F4-49E4-BADC-88E2D3517DEA}"/>
          </ac:picMkLst>
        </pc:picChg>
        <pc:cxnChg chg="add del">
          <ac:chgData name="Jeff Swisher" userId="b322747e5f3bd2ef" providerId="LiveId" clId="{1663B3D0-40DA-4D1E-91AE-303129604F77}" dt="2020-04-21T14:15:22.252" v="453"/>
          <ac:cxnSpMkLst>
            <pc:docMk/>
            <pc:sldMk cId="4130416274" sldId="257"/>
            <ac:cxnSpMk id="18" creationId="{1C7D2BA4-4B7A-4596-8BCC-5CF715423894}"/>
          </ac:cxnSpMkLst>
        </pc:cxnChg>
        <pc:cxnChg chg="add del">
          <ac:chgData name="Jeff Swisher" userId="b322747e5f3bd2ef" providerId="LiveId" clId="{1663B3D0-40DA-4D1E-91AE-303129604F77}" dt="2020-04-21T14:15:22.252" v="453"/>
          <ac:cxnSpMkLst>
            <pc:docMk/>
            <pc:sldMk cId="4130416274" sldId="257"/>
            <ac:cxnSpMk id="20" creationId="{4977F1E1-2B6F-4BB6-899F-67D8764D83C5}"/>
          </ac:cxnSpMkLst>
        </pc:cxnChg>
        <pc:cxnChg chg="add del">
          <ac:chgData name="Jeff Swisher" userId="b322747e5f3bd2ef" providerId="LiveId" clId="{1663B3D0-40DA-4D1E-91AE-303129604F77}" dt="2020-04-21T14:15:22.252" v="453"/>
          <ac:cxnSpMkLst>
            <pc:docMk/>
            <pc:sldMk cId="4130416274" sldId="257"/>
            <ac:cxnSpMk id="26" creationId="{08499C1D-827E-4262-9D7E-C9C5D41F74D3}"/>
          </ac:cxnSpMkLst>
        </pc:cxnChg>
        <pc:cxnChg chg="add del">
          <ac:chgData name="Jeff Swisher" userId="b322747e5f3bd2ef" providerId="LiveId" clId="{1663B3D0-40DA-4D1E-91AE-303129604F77}" dt="2020-04-21T14:15:22.252" v="453"/>
          <ac:cxnSpMkLst>
            <pc:docMk/>
            <pc:sldMk cId="4130416274" sldId="257"/>
            <ac:cxnSpMk id="34" creationId="{90E57DF2-FA2B-4494-B47E-8180C63267B4}"/>
          </ac:cxnSpMkLst>
        </pc:cxnChg>
      </pc:sldChg>
      <pc:sldChg chg="delSp modSp add del setBg delDesignElem">
        <pc:chgData name="Jeff Swisher" userId="b322747e5f3bd2ef" providerId="LiveId" clId="{1663B3D0-40DA-4D1E-91AE-303129604F77}" dt="2020-04-20T20:55:11.469" v="178" actId="2696"/>
        <pc:sldMkLst>
          <pc:docMk/>
          <pc:sldMk cId="102295573" sldId="258"/>
        </pc:sldMkLst>
        <pc:spChg chg="mod">
          <ac:chgData name="Jeff Swisher" userId="b322747e5f3bd2ef" providerId="LiveId" clId="{1663B3D0-40DA-4D1E-91AE-303129604F77}" dt="2020-04-20T20:50:02.143" v="176" actId="20577"/>
          <ac:spMkLst>
            <pc:docMk/>
            <pc:sldMk cId="102295573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0:50:03.271" v="177" actId="20577"/>
          <ac:spMkLst>
            <pc:docMk/>
            <pc:sldMk cId="102295573" sldId="258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19:52:40.001" v="107"/>
          <ac:spMkLst>
            <pc:docMk/>
            <pc:sldMk cId="102295573" sldId="258"/>
            <ac:spMk id="14" creationId="{1DB7C82F-AB7E-4F0C-B829-FA1B9C415180}"/>
          </ac:spMkLst>
        </pc:spChg>
      </pc:sldChg>
      <pc:sldChg chg="add del">
        <pc:chgData name="Jeff Swisher" userId="b322747e5f3bd2ef" providerId="LiveId" clId="{1663B3D0-40DA-4D1E-91AE-303129604F77}" dt="2020-04-21T14:55:40.141" v="695" actId="2696"/>
        <pc:sldMkLst>
          <pc:docMk/>
          <pc:sldMk cId="174485136" sldId="258"/>
        </pc:sldMkLst>
      </pc:sldChg>
      <pc:sldChg chg="add del">
        <pc:chgData name="Jeff Swisher" userId="b322747e5f3bd2ef" providerId="LiveId" clId="{1663B3D0-40DA-4D1E-91AE-303129604F77}" dt="2020-04-21T20:39:07.875" v="1633" actId="2696"/>
        <pc:sldMkLst>
          <pc:docMk/>
          <pc:sldMk cId="178912304" sldId="258"/>
        </pc:sldMkLst>
      </pc:sldChg>
      <pc:sldChg chg="add del">
        <pc:chgData name="Jeff Swisher" userId="b322747e5f3bd2ef" providerId="LiveId" clId="{1663B3D0-40DA-4D1E-91AE-303129604F77}" dt="2020-04-21T14:38:21.752" v="587" actId="2696"/>
        <pc:sldMkLst>
          <pc:docMk/>
          <pc:sldMk cId="363301665" sldId="258"/>
        </pc:sldMkLst>
      </pc:sldChg>
      <pc:sldChg chg="delSp modSp add del setBg delDesignElem">
        <pc:chgData name="Jeff Swisher" userId="b322747e5f3bd2ef" providerId="LiveId" clId="{1663B3D0-40DA-4D1E-91AE-303129604F77}" dt="2020-04-20T21:13:25.717" v="222" actId="2696"/>
        <pc:sldMkLst>
          <pc:docMk/>
          <pc:sldMk cId="413405204" sldId="258"/>
        </pc:sldMkLst>
        <pc:spChg chg="mod">
          <ac:chgData name="Jeff Swisher" userId="b322747e5f3bd2ef" providerId="LiveId" clId="{1663B3D0-40DA-4D1E-91AE-303129604F77}" dt="2020-04-20T21:07:32.387" v="220" actId="20577"/>
          <ac:spMkLst>
            <pc:docMk/>
            <pc:sldMk cId="413405204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1:07:34.145" v="221" actId="20577"/>
          <ac:spMkLst>
            <pc:docMk/>
            <pc:sldMk cId="413405204" sldId="258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21:07:32.256" v="217"/>
          <ac:spMkLst>
            <pc:docMk/>
            <pc:sldMk cId="413405204" sldId="258"/>
            <ac:spMk id="14" creationId="{1DB7C82F-AB7E-4F0C-B829-FA1B9C415180}"/>
          </ac:spMkLst>
        </pc:spChg>
      </pc:sldChg>
      <pc:sldChg chg="add del">
        <pc:chgData name="Jeff Swisher" userId="b322747e5f3bd2ef" providerId="LiveId" clId="{1663B3D0-40DA-4D1E-91AE-303129604F77}" dt="2020-04-21T21:00:39.411" v="1706" actId="2696"/>
        <pc:sldMkLst>
          <pc:docMk/>
          <pc:sldMk cId="422265344" sldId="258"/>
        </pc:sldMkLst>
      </pc:sldChg>
      <pc:sldChg chg="addSp delSp modSp add del setFolMasterAnim modAnim">
        <pc:chgData name="Jeff Swisher" userId="b322747e5f3bd2ef" providerId="LiveId" clId="{1663B3D0-40DA-4D1E-91AE-303129604F77}" dt="2020-04-21T15:00:00.722" v="747" actId="2696"/>
        <pc:sldMkLst>
          <pc:docMk/>
          <pc:sldMk cId="451278698" sldId="258"/>
        </pc:sldMkLst>
        <pc:spChg chg="mod">
          <ac:chgData name="Jeff Swisher" userId="b322747e5f3bd2ef" providerId="LiveId" clId="{1663B3D0-40DA-4D1E-91AE-303129604F77}" dt="2020-04-21T14:55:48.015" v="719" actId="20577"/>
          <ac:spMkLst>
            <pc:docMk/>
            <pc:sldMk cId="451278698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55:48.020" v="720" actId="20577"/>
          <ac:spMkLst>
            <pc:docMk/>
            <pc:sldMk cId="451278698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4:55:48.147" v="738"/>
          <ac:spMkLst>
            <pc:docMk/>
            <pc:sldMk cId="451278698" sldId="258"/>
            <ac:spMk id="7" creationId="{EEA57E09-7EAA-4198-9A78-B6A3B54CF815}"/>
          </ac:spMkLst>
        </pc:spChg>
        <pc:picChg chg="add mod modCrop">
          <ac:chgData name="Jeff Swisher" userId="b322747e5f3bd2ef" providerId="LiveId" clId="{1663B3D0-40DA-4D1E-91AE-303129604F77}" dt="2020-04-21T14:55:48.142" v="736" actId="732"/>
          <ac:picMkLst>
            <pc:docMk/>
            <pc:sldMk cId="451278698" sldId="258"/>
            <ac:picMk id="4" creationId="{49E00648-EBA2-46B4-9035-37C474BE7E59}"/>
          </ac:picMkLst>
        </pc:picChg>
        <pc:picChg chg="del">
          <ac:chgData name="Jeff Swisher" userId="b322747e5f3bd2ef" providerId="LiveId" clId="{1663B3D0-40DA-4D1E-91AE-303129604F77}" dt="2020-04-21T14:55:48.147" v="738"/>
          <ac:picMkLst>
            <pc:docMk/>
            <pc:sldMk cId="451278698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07:45.051" v="1233" actId="2696"/>
        <pc:sldMkLst>
          <pc:docMk/>
          <pc:sldMk cId="530169561" sldId="258"/>
        </pc:sldMkLst>
        <pc:spChg chg="mod">
          <ac:chgData name="Jeff Swisher" userId="b322747e5f3bd2ef" providerId="LiveId" clId="{1663B3D0-40DA-4D1E-91AE-303129604F77}" dt="2020-04-21T16:06:56.306" v="1218" actId="20577"/>
          <ac:spMkLst>
            <pc:docMk/>
            <pc:sldMk cId="530169561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06:56.306" v="1219" actId="20577"/>
          <ac:spMkLst>
            <pc:docMk/>
            <pc:sldMk cId="530169561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06:56.446" v="1230"/>
          <ac:spMkLst>
            <pc:docMk/>
            <pc:sldMk cId="530169561" sldId="258"/>
            <ac:spMk id="7" creationId="{D9643065-9D4E-4EC4-945F-6CD058247968}"/>
          </ac:spMkLst>
        </pc:spChg>
        <pc:picChg chg="add mod">
          <ac:chgData name="Jeff Swisher" userId="b322747e5f3bd2ef" providerId="LiveId" clId="{1663B3D0-40DA-4D1E-91AE-303129604F77}" dt="2020-04-21T16:06:56.431" v="1228" actId="207"/>
          <ac:picMkLst>
            <pc:docMk/>
            <pc:sldMk cId="530169561" sldId="258"/>
            <ac:picMk id="4" creationId="{50EBB34A-2C8E-4A71-8AC3-81459BAD2922}"/>
          </ac:picMkLst>
        </pc:picChg>
        <pc:picChg chg="del">
          <ac:chgData name="Jeff Swisher" userId="b322747e5f3bd2ef" providerId="LiveId" clId="{1663B3D0-40DA-4D1E-91AE-303129604F77}" dt="2020-04-21T16:06:56.446" v="1230"/>
          <ac:picMkLst>
            <pc:docMk/>
            <pc:sldMk cId="530169561" sldId="258"/>
            <ac:picMk id="9" creationId="{B120B7DA-3243-4C80-8FB8-AB3D4324A86C}"/>
          </ac:picMkLst>
        </pc:picChg>
      </pc:sldChg>
      <pc:sldChg chg="delSp modSp add del setBg setFolMasterAnim delDesignElem">
        <pc:chgData name="Jeff Swisher" userId="b322747e5f3bd2ef" providerId="LiveId" clId="{1663B3D0-40DA-4D1E-91AE-303129604F77}" dt="2020-04-20T18:50:09.869" v="64" actId="2696"/>
        <pc:sldMkLst>
          <pc:docMk/>
          <pc:sldMk cId="577757878" sldId="258"/>
        </pc:sldMkLst>
        <pc:spChg chg="mod">
          <ac:chgData name="Jeff Swisher" userId="b322747e5f3bd2ef" providerId="LiveId" clId="{1663B3D0-40DA-4D1E-91AE-303129604F77}" dt="2020-04-20T18:49:56.750" v="56" actId="20577"/>
          <ac:spMkLst>
            <pc:docMk/>
            <pc:sldMk cId="577757878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18:49:56.759" v="57" actId="20577"/>
          <ac:spMkLst>
            <pc:docMk/>
            <pc:sldMk cId="577757878" sldId="258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18:49:56.169" v="53"/>
          <ac:spMkLst>
            <pc:docMk/>
            <pc:sldMk cId="577757878" sldId="258"/>
            <ac:spMk id="14" creationId="{1DB7C82F-AB7E-4F0C-B829-FA1B9C415180}"/>
          </ac:spMkLst>
        </pc:spChg>
        <pc:picChg chg="mod">
          <ac:chgData name="Jeff Swisher" userId="b322747e5f3bd2ef" providerId="LiveId" clId="{1663B3D0-40DA-4D1E-91AE-303129604F77}" dt="2020-04-20T18:49:56.804" v="58" actId="12612"/>
          <ac:picMkLst>
            <pc:docMk/>
            <pc:sldMk cId="577757878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5:48:27.067" v="1050" actId="2696"/>
        <pc:sldMkLst>
          <pc:docMk/>
          <pc:sldMk cId="585959916" sldId="258"/>
        </pc:sldMkLst>
        <pc:spChg chg="mod">
          <ac:chgData name="Jeff Swisher" userId="b322747e5f3bd2ef" providerId="LiveId" clId="{1663B3D0-40DA-4D1E-91AE-303129604F77}" dt="2020-04-21T15:47:12.732" v="1025" actId="20577"/>
          <ac:spMkLst>
            <pc:docMk/>
            <pc:sldMk cId="585959916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47:12.732" v="1026" actId="20577"/>
          <ac:spMkLst>
            <pc:docMk/>
            <pc:sldMk cId="585959916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5:47:12.888" v="1046"/>
          <ac:spMkLst>
            <pc:docMk/>
            <pc:sldMk cId="585959916" sldId="258"/>
            <ac:spMk id="7" creationId="{75A86394-BE1F-4F08-8B38-E94567357630}"/>
          </ac:spMkLst>
        </pc:spChg>
        <pc:picChg chg="add mod ord">
          <ac:chgData name="Jeff Swisher" userId="b322747e5f3bd2ef" providerId="LiveId" clId="{1663B3D0-40DA-4D1E-91AE-303129604F77}" dt="2020-04-21T15:47:12.888" v="1044" actId="207"/>
          <ac:picMkLst>
            <pc:docMk/>
            <pc:sldMk cId="585959916" sldId="258"/>
            <ac:picMk id="4" creationId="{AD914916-60EF-4F51-AFD7-E776E6524ED6}"/>
          </ac:picMkLst>
        </pc:picChg>
        <pc:picChg chg="del">
          <ac:chgData name="Jeff Swisher" userId="b322747e5f3bd2ef" providerId="LiveId" clId="{1663B3D0-40DA-4D1E-91AE-303129604F77}" dt="2020-04-21T15:47:12.888" v="1046"/>
          <ac:picMkLst>
            <pc:docMk/>
            <pc:sldMk cId="585959916" sldId="258"/>
            <ac:picMk id="9" creationId="{B120B7DA-3243-4C80-8FB8-AB3D4324A86C}"/>
          </ac:picMkLst>
        </pc:picChg>
      </pc:sldChg>
      <pc:sldChg chg="addSp delSp modSp add del setBg setFolMasterAnim modAnim delDesignElem">
        <pc:chgData name="Jeff Swisher" userId="b322747e5f3bd2ef" providerId="LiveId" clId="{1663B3D0-40DA-4D1E-91AE-303129604F77}" dt="2020-04-20T22:22:39.856" v="432"/>
        <pc:sldMkLst>
          <pc:docMk/>
          <pc:sldMk cId="591638132" sldId="258"/>
        </pc:sldMkLst>
        <pc:spChg chg="mod">
          <ac:chgData name="Jeff Swisher" userId="b322747e5f3bd2ef" providerId="LiveId" clId="{1663B3D0-40DA-4D1E-91AE-303129604F77}" dt="2020-04-20T22:22:39.856" v="432"/>
          <ac:spMkLst>
            <pc:docMk/>
            <pc:sldMk cId="591638132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22:39.856" v="432"/>
          <ac:spMkLst>
            <pc:docMk/>
            <pc:sldMk cId="591638132" sldId="258"/>
            <ac:spMk id="5" creationId="{585B6865-F226-412E-8C76-F11756BBA10E}"/>
          </ac:spMkLst>
        </pc:spChg>
        <pc:spChg chg="add del">
          <ac:chgData name="Jeff Swisher" userId="b322747e5f3bd2ef" providerId="LiveId" clId="{1663B3D0-40DA-4D1E-91AE-303129604F77}" dt="2020-04-20T22:22:39.856" v="432"/>
          <ac:spMkLst>
            <pc:docMk/>
            <pc:sldMk cId="591638132" sldId="258"/>
            <ac:spMk id="12" creationId="{B9951BD9-0868-4CDB-ACD6-9C4209B5E412}"/>
          </ac:spMkLst>
        </pc:spChg>
      </pc:sldChg>
      <pc:sldChg chg="addSp delSp modSp add del setFolMasterAnim modAnim">
        <pc:chgData name="Jeff Swisher" userId="b322747e5f3bd2ef" providerId="LiveId" clId="{1663B3D0-40DA-4D1E-91AE-303129604F77}" dt="2020-04-21T16:44:27.361" v="1293" actId="2696"/>
        <pc:sldMkLst>
          <pc:docMk/>
          <pc:sldMk cId="594847351" sldId="258"/>
        </pc:sldMkLst>
        <pc:spChg chg="mod">
          <ac:chgData name="Jeff Swisher" userId="b322747e5f3bd2ef" providerId="LiveId" clId="{1663B3D0-40DA-4D1E-91AE-303129604F77}" dt="2020-04-21T16:07:49.129" v="1251" actId="20577"/>
          <ac:spMkLst>
            <pc:docMk/>
            <pc:sldMk cId="594847351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07:49.129" v="1252" actId="20577"/>
          <ac:spMkLst>
            <pc:docMk/>
            <pc:sldMk cId="594847351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07:49.207" v="1264"/>
          <ac:spMkLst>
            <pc:docMk/>
            <pc:sldMk cId="594847351" sldId="258"/>
            <ac:spMk id="7" creationId="{65B462DB-9018-4420-8C07-556169899541}"/>
          </ac:spMkLst>
        </pc:spChg>
        <pc:picChg chg="add mod">
          <ac:chgData name="Jeff Swisher" userId="b322747e5f3bd2ef" providerId="LiveId" clId="{1663B3D0-40DA-4D1E-91AE-303129604F77}" dt="2020-04-21T16:07:49.207" v="1262" actId="207"/>
          <ac:picMkLst>
            <pc:docMk/>
            <pc:sldMk cId="594847351" sldId="258"/>
            <ac:picMk id="4" creationId="{6D1E456B-E311-402B-BDB7-EFAB71383AF0}"/>
          </ac:picMkLst>
        </pc:picChg>
        <pc:picChg chg="del">
          <ac:chgData name="Jeff Swisher" userId="b322747e5f3bd2ef" providerId="LiveId" clId="{1663B3D0-40DA-4D1E-91AE-303129604F77}" dt="2020-04-21T16:07:49.207" v="1264"/>
          <ac:picMkLst>
            <pc:docMk/>
            <pc:sldMk cId="594847351" sldId="258"/>
            <ac:picMk id="9" creationId="{B120B7DA-3243-4C80-8FB8-AB3D4324A86C}"/>
          </ac:picMkLst>
        </pc:picChg>
      </pc:sldChg>
      <pc:sldChg chg="delSp modSp add del setBg setFolMasterAnim delDesignElem">
        <pc:chgData name="Jeff Swisher" userId="b322747e5f3bd2ef" providerId="LiveId" clId="{1663B3D0-40DA-4D1E-91AE-303129604F77}" dt="2020-04-20T18:53:33.384" v="88" actId="2696"/>
        <pc:sldMkLst>
          <pc:docMk/>
          <pc:sldMk cId="620562771" sldId="258"/>
        </pc:sldMkLst>
        <pc:spChg chg="mod">
          <ac:chgData name="Jeff Swisher" userId="b322747e5f3bd2ef" providerId="LiveId" clId="{1663B3D0-40DA-4D1E-91AE-303129604F77}" dt="2020-04-20T18:52:02.186" v="72" actId="20577"/>
          <ac:spMkLst>
            <pc:docMk/>
            <pc:sldMk cId="620562771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18:52:02.201" v="73" actId="20577"/>
          <ac:spMkLst>
            <pc:docMk/>
            <pc:sldMk cId="620562771" sldId="258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18:52:02.085" v="69"/>
          <ac:spMkLst>
            <pc:docMk/>
            <pc:sldMk cId="620562771" sldId="258"/>
            <ac:spMk id="14" creationId="{1DB7C82F-AB7E-4F0C-B829-FA1B9C415180}"/>
          </ac:spMkLst>
        </pc:spChg>
        <pc:picChg chg="mod modVis">
          <ac:chgData name="Jeff Swisher" userId="b322747e5f3bd2ef" providerId="LiveId" clId="{1663B3D0-40DA-4D1E-91AE-303129604F77}" dt="2020-04-20T18:52:02.364" v="78"/>
          <ac:picMkLst>
            <pc:docMk/>
            <pc:sldMk cId="620562771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7:09:00.517" v="1460" actId="2696"/>
        <pc:sldMkLst>
          <pc:docMk/>
          <pc:sldMk cId="826133051" sldId="258"/>
        </pc:sldMkLst>
        <pc:spChg chg="mod">
          <ac:chgData name="Jeff Swisher" userId="b322747e5f3bd2ef" providerId="LiveId" clId="{1663B3D0-40DA-4D1E-91AE-303129604F77}" dt="2020-04-21T16:57:46.486" v="1452" actId="20577"/>
          <ac:spMkLst>
            <pc:docMk/>
            <pc:sldMk cId="826133051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57:46.501" v="1453" actId="20577"/>
          <ac:spMkLst>
            <pc:docMk/>
            <pc:sldMk cId="826133051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57:46.580" v="1456"/>
          <ac:spMkLst>
            <pc:docMk/>
            <pc:sldMk cId="826133051" sldId="258"/>
            <ac:spMk id="7" creationId="{9C09C609-4601-4F5F-B2D7-3E30F9709D79}"/>
          </ac:spMkLst>
        </pc:spChg>
        <pc:picChg chg="add">
          <ac:chgData name="Jeff Swisher" userId="b322747e5f3bd2ef" providerId="LiveId" clId="{1663B3D0-40DA-4D1E-91AE-303129604F77}" dt="2020-04-21T16:57:46.564" v="1454"/>
          <ac:picMkLst>
            <pc:docMk/>
            <pc:sldMk cId="826133051" sldId="258"/>
            <ac:picMk id="4" creationId="{975CA95A-3491-441D-9B8A-E3A6E8860066}"/>
          </ac:picMkLst>
        </pc:picChg>
        <pc:picChg chg="del">
          <ac:chgData name="Jeff Swisher" userId="b322747e5f3bd2ef" providerId="LiveId" clId="{1663B3D0-40DA-4D1E-91AE-303129604F77}" dt="2020-04-21T16:57:46.580" v="1456"/>
          <ac:picMkLst>
            <pc:docMk/>
            <pc:sldMk cId="826133051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57:14.533" v="1422" actId="2696"/>
        <pc:sldMkLst>
          <pc:docMk/>
          <pc:sldMk cId="866858684" sldId="258"/>
        </pc:sldMkLst>
        <pc:spChg chg="mod">
          <ac:chgData name="Jeff Swisher" userId="b322747e5f3bd2ef" providerId="LiveId" clId="{1663B3D0-40DA-4D1E-91AE-303129604F77}" dt="2020-04-21T16:49:19.049" v="1408" actId="20577"/>
          <ac:spMkLst>
            <pc:docMk/>
            <pc:sldMk cId="866858684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49:19.064" v="1409" actId="20577"/>
          <ac:spMkLst>
            <pc:docMk/>
            <pc:sldMk cId="866858684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49:19.205" v="1420"/>
          <ac:spMkLst>
            <pc:docMk/>
            <pc:sldMk cId="866858684" sldId="258"/>
            <ac:spMk id="7" creationId="{A117E078-FD71-4E79-B6B0-A5CDD1D36353}"/>
          </ac:spMkLst>
        </pc:spChg>
        <pc:picChg chg="add mod">
          <ac:chgData name="Jeff Swisher" userId="b322747e5f3bd2ef" providerId="LiveId" clId="{1663B3D0-40DA-4D1E-91AE-303129604F77}" dt="2020-04-21T16:49:19.189" v="1418" actId="207"/>
          <ac:picMkLst>
            <pc:docMk/>
            <pc:sldMk cId="866858684" sldId="258"/>
            <ac:picMk id="4" creationId="{B2F6DAD7-17FC-4659-8C61-00C25A443C5E}"/>
          </ac:picMkLst>
        </pc:picChg>
        <pc:picChg chg="del">
          <ac:chgData name="Jeff Swisher" userId="b322747e5f3bd2ef" providerId="LiveId" clId="{1663B3D0-40DA-4D1E-91AE-303129604F77}" dt="2020-04-21T16:49:19.205" v="1420"/>
          <ac:picMkLst>
            <pc:docMk/>
            <pc:sldMk cId="866858684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5:43:27.829" v="932" actId="2696"/>
        <pc:sldMkLst>
          <pc:docMk/>
          <pc:sldMk cId="986122539" sldId="258"/>
        </pc:sldMkLst>
        <pc:spChg chg="mod">
          <ac:chgData name="Jeff Swisher" userId="b322747e5f3bd2ef" providerId="LiveId" clId="{1663B3D0-40DA-4D1E-91AE-303129604F77}" dt="2020-04-21T15:05:22.225" v="888" actId="20577"/>
          <ac:spMkLst>
            <pc:docMk/>
            <pc:sldMk cId="986122539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05:22.230" v="889" actId="20577"/>
          <ac:spMkLst>
            <pc:docMk/>
            <pc:sldMk cId="986122539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5:05:22.315" v="907"/>
          <ac:spMkLst>
            <pc:docMk/>
            <pc:sldMk cId="986122539" sldId="258"/>
            <ac:spMk id="7" creationId="{0B308C81-5000-4E5A-A437-708E2C281D85}"/>
          </ac:spMkLst>
        </pc:spChg>
        <pc:picChg chg="add mod">
          <ac:chgData name="Jeff Swisher" userId="b322747e5f3bd2ef" providerId="LiveId" clId="{1663B3D0-40DA-4D1E-91AE-303129604F77}" dt="2020-04-21T15:05:22.310" v="905" actId="207"/>
          <ac:picMkLst>
            <pc:docMk/>
            <pc:sldMk cId="986122539" sldId="258"/>
            <ac:picMk id="4" creationId="{351C46A6-E9E1-409B-B201-6ADD13324F7E}"/>
          </ac:picMkLst>
        </pc:picChg>
        <pc:picChg chg="del">
          <ac:chgData name="Jeff Swisher" userId="b322747e5f3bd2ef" providerId="LiveId" clId="{1663B3D0-40DA-4D1E-91AE-303129604F77}" dt="2020-04-21T15:05:22.315" v="907"/>
          <ac:picMkLst>
            <pc:docMk/>
            <pc:sldMk cId="986122539" sldId="258"/>
            <ac:picMk id="9" creationId="{B120B7DA-3243-4C80-8FB8-AB3D4324A86C}"/>
          </ac:picMkLst>
        </pc:picChg>
      </pc:sldChg>
      <pc:sldChg chg="modSp add del setFolMasterAnim">
        <pc:chgData name="Jeff Swisher" userId="b322747e5f3bd2ef" providerId="LiveId" clId="{1663B3D0-40DA-4D1E-91AE-303129604F77}" dt="2020-04-20T18:49:42.565" v="50" actId="2696"/>
        <pc:sldMkLst>
          <pc:docMk/>
          <pc:sldMk cId="988241049" sldId="258"/>
        </pc:sldMkLst>
        <pc:spChg chg="mod">
          <ac:chgData name="Jeff Swisher" userId="b322747e5f3bd2ef" providerId="LiveId" clId="{1663B3D0-40DA-4D1E-91AE-303129604F77}" dt="2020-04-20T18:48:08.485" v="33" actId="20577"/>
          <ac:spMkLst>
            <pc:docMk/>
            <pc:sldMk cId="988241049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18:48:08.498" v="34" actId="20577"/>
          <ac:spMkLst>
            <pc:docMk/>
            <pc:sldMk cId="988241049" sldId="258"/>
            <ac:spMk id="5" creationId="{585B6865-F226-412E-8C76-F11756BBA10E}"/>
          </ac:spMkLst>
        </pc:spChg>
        <pc:picChg chg="mod">
          <ac:chgData name="Jeff Swisher" userId="b322747e5f3bd2ef" providerId="LiveId" clId="{1663B3D0-40DA-4D1E-91AE-303129604F77}" dt="2020-04-20T18:48:22.989" v="43" actId="1076"/>
          <ac:picMkLst>
            <pc:docMk/>
            <pc:sldMk cId="988241049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06:50.665" v="1201" actId="2696"/>
        <pc:sldMkLst>
          <pc:docMk/>
          <pc:sldMk cId="1277453704" sldId="258"/>
        </pc:sldMkLst>
        <pc:spChg chg="mod">
          <ac:chgData name="Jeff Swisher" userId="b322747e5f3bd2ef" providerId="LiveId" clId="{1663B3D0-40DA-4D1E-91AE-303129604F77}" dt="2020-04-21T16:04:08.495" v="1179" actId="20577"/>
          <ac:spMkLst>
            <pc:docMk/>
            <pc:sldMk cId="1277453704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04:08.495" v="1180" actId="20577"/>
          <ac:spMkLst>
            <pc:docMk/>
            <pc:sldMk cId="1277453704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04:08.636" v="1196"/>
          <ac:spMkLst>
            <pc:docMk/>
            <pc:sldMk cId="1277453704" sldId="258"/>
            <ac:spMk id="7" creationId="{1E23A465-4573-4FB4-B81A-94BC96254F25}"/>
          </ac:spMkLst>
        </pc:spChg>
        <pc:picChg chg="add mod">
          <ac:chgData name="Jeff Swisher" userId="b322747e5f3bd2ef" providerId="LiveId" clId="{1663B3D0-40DA-4D1E-91AE-303129604F77}" dt="2020-04-21T16:04:08.620" v="1194" actId="207"/>
          <ac:picMkLst>
            <pc:docMk/>
            <pc:sldMk cId="1277453704" sldId="258"/>
            <ac:picMk id="4" creationId="{E170BF2D-1C22-42AF-B248-C27FEF61348A}"/>
          </ac:picMkLst>
        </pc:picChg>
        <pc:picChg chg="del">
          <ac:chgData name="Jeff Swisher" userId="b322747e5f3bd2ef" providerId="LiveId" clId="{1663B3D0-40DA-4D1E-91AE-303129604F77}" dt="2020-04-21T16:04:08.636" v="1196"/>
          <ac:picMkLst>
            <pc:docMk/>
            <pc:sldMk cId="1277453704" sldId="258"/>
            <ac:picMk id="9" creationId="{B120B7DA-3243-4C80-8FB8-AB3D4324A86C}"/>
          </ac:picMkLst>
        </pc:picChg>
      </pc:sldChg>
      <pc:sldChg chg="delSp modSp add del setBg delDesignElem">
        <pc:chgData name="Jeff Swisher" userId="b322747e5f3bd2ef" providerId="LiveId" clId="{1663B3D0-40DA-4D1E-91AE-303129604F77}" dt="2020-04-20T22:11:53.855" v="285" actId="2696"/>
        <pc:sldMkLst>
          <pc:docMk/>
          <pc:sldMk cId="1376521619" sldId="258"/>
        </pc:sldMkLst>
        <pc:spChg chg="mod">
          <ac:chgData name="Jeff Swisher" userId="b322747e5f3bd2ef" providerId="LiveId" clId="{1663B3D0-40DA-4D1E-91AE-303129604F77}" dt="2020-04-20T22:10:12.785" v="283" actId="20577"/>
          <ac:spMkLst>
            <pc:docMk/>
            <pc:sldMk cId="1376521619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10:15.437" v="284" actId="20577"/>
          <ac:spMkLst>
            <pc:docMk/>
            <pc:sldMk cId="1376521619" sldId="258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22:10:12.692" v="280"/>
          <ac:spMkLst>
            <pc:docMk/>
            <pc:sldMk cId="1376521619" sldId="258"/>
            <ac:spMk id="14" creationId="{1DB7C82F-AB7E-4F0C-B829-FA1B9C415180}"/>
          </ac:spMkLst>
        </pc:spChg>
      </pc:sldChg>
      <pc:sldChg chg="addSp delSp modSp add del setFolMasterAnim modAnim">
        <pc:chgData name="Jeff Swisher" userId="b322747e5f3bd2ef" providerId="LiveId" clId="{1663B3D0-40DA-4D1E-91AE-303129604F77}" dt="2020-04-21T16:46:29.838" v="1325" actId="2696"/>
        <pc:sldMkLst>
          <pc:docMk/>
          <pc:sldMk cId="1425541462" sldId="258"/>
        </pc:sldMkLst>
        <pc:spChg chg="mod">
          <ac:chgData name="Jeff Swisher" userId="b322747e5f3bd2ef" providerId="LiveId" clId="{1663B3D0-40DA-4D1E-91AE-303129604F77}" dt="2020-04-21T16:44:35.175" v="1310" actId="20577"/>
          <ac:spMkLst>
            <pc:docMk/>
            <pc:sldMk cId="1425541462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44:35.191" v="1311" actId="20577"/>
          <ac:spMkLst>
            <pc:docMk/>
            <pc:sldMk cId="1425541462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44:35.461" v="1322"/>
          <ac:spMkLst>
            <pc:docMk/>
            <pc:sldMk cId="1425541462" sldId="258"/>
            <ac:spMk id="7" creationId="{59420C35-5F77-414E-8FFB-6548C66D5FDC}"/>
          </ac:spMkLst>
        </pc:spChg>
        <pc:picChg chg="add mod">
          <ac:chgData name="Jeff Swisher" userId="b322747e5f3bd2ef" providerId="LiveId" clId="{1663B3D0-40DA-4D1E-91AE-303129604F77}" dt="2020-04-21T16:44:35.445" v="1320" actId="207"/>
          <ac:picMkLst>
            <pc:docMk/>
            <pc:sldMk cId="1425541462" sldId="258"/>
            <ac:picMk id="4" creationId="{FDBCD159-7944-448F-B168-4844D6F71BDD}"/>
          </ac:picMkLst>
        </pc:picChg>
        <pc:picChg chg="del">
          <ac:chgData name="Jeff Swisher" userId="b322747e5f3bd2ef" providerId="LiveId" clId="{1663B3D0-40DA-4D1E-91AE-303129604F77}" dt="2020-04-21T16:44:35.461" v="1322"/>
          <ac:picMkLst>
            <pc:docMk/>
            <pc:sldMk cId="1425541462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4:36:41.494" v="521" actId="2696"/>
        <pc:sldMkLst>
          <pc:docMk/>
          <pc:sldMk cId="1611808365" sldId="258"/>
        </pc:sldMkLst>
        <pc:spChg chg="mod">
          <ac:chgData name="Jeff Swisher" userId="b322747e5f3bd2ef" providerId="LiveId" clId="{1663B3D0-40DA-4D1E-91AE-303129604F77}" dt="2020-04-21T14:35:06.592" v="498" actId="20577"/>
          <ac:spMkLst>
            <pc:docMk/>
            <pc:sldMk cId="1611808365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35:06.598" v="499" actId="20577"/>
          <ac:spMkLst>
            <pc:docMk/>
            <pc:sldMk cId="1611808365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4:35:07.115" v="511"/>
          <ac:spMkLst>
            <pc:docMk/>
            <pc:sldMk cId="1611808365" sldId="258"/>
            <ac:spMk id="7" creationId="{F9ABBB13-BB04-42DC-AD88-0EDF8016A7D3}"/>
          </ac:spMkLst>
        </pc:spChg>
        <pc:picChg chg="add mod">
          <ac:chgData name="Jeff Swisher" userId="b322747e5f3bd2ef" providerId="LiveId" clId="{1663B3D0-40DA-4D1E-91AE-303129604F77}" dt="2020-04-21T14:35:07.110" v="509"/>
          <ac:picMkLst>
            <pc:docMk/>
            <pc:sldMk cId="1611808365" sldId="258"/>
            <ac:picMk id="4" creationId="{4A205386-BF40-48D8-B9A6-790B3334B54D}"/>
          </ac:picMkLst>
        </pc:picChg>
        <pc:picChg chg="del">
          <ac:chgData name="Jeff Swisher" userId="b322747e5f3bd2ef" providerId="LiveId" clId="{1663B3D0-40DA-4D1E-91AE-303129604F77}" dt="2020-04-21T14:35:07.115" v="511"/>
          <ac:picMkLst>
            <pc:docMk/>
            <pc:sldMk cId="1611808365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4:39:01.166" v="634"/>
        <pc:sldMkLst>
          <pc:docMk/>
          <pc:sldMk cId="1614873883" sldId="258"/>
        </pc:sldMkLst>
        <pc:spChg chg="mod">
          <ac:chgData name="Jeff Swisher" userId="b322747e5f3bd2ef" providerId="LiveId" clId="{1663B3D0-40DA-4D1E-91AE-303129604F77}" dt="2020-04-21T14:39:01.166" v="634"/>
          <ac:spMkLst>
            <pc:docMk/>
            <pc:sldMk cId="1614873883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39:01.166" v="634"/>
          <ac:spMkLst>
            <pc:docMk/>
            <pc:sldMk cId="1614873883" sldId="258"/>
            <ac:spMk id="5" creationId="{585B6865-F226-412E-8C76-F11756BBA10E}"/>
          </ac:spMkLst>
        </pc:spChg>
        <pc:spChg chg="add del mod">
          <ac:chgData name="Jeff Swisher" userId="b322747e5f3bd2ef" providerId="LiveId" clId="{1663B3D0-40DA-4D1E-91AE-303129604F77}" dt="2020-04-21T14:39:01.166" v="634"/>
          <ac:spMkLst>
            <pc:docMk/>
            <pc:sldMk cId="1614873883" sldId="258"/>
            <ac:spMk id="7" creationId="{998C1D71-9056-422E-B13D-8F6F5AB20E99}"/>
          </ac:spMkLst>
        </pc:spChg>
        <pc:picChg chg="add del mod">
          <ac:chgData name="Jeff Swisher" userId="b322747e5f3bd2ef" providerId="LiveId" clId="{1663B3D0-40DA-4D1E-91AE-303129604F77}" dt="2020-04-21T14:39:01.166" v="634"/>
          <ac:picMkLst>
            <pc:docMk/>
            <pc:sldMk cId="1614873883" sldId="258"/>
            <ac:picMk id="4" creationId="{161212C2-4E5D-4C33-B098-8230F9D620CC}"/>
          </ac:picMkLst>
        </pc:picChg>
        <pc:picChg chg="add del">
          <ac:chgData name="Jeff Swisher" userId="b322747e5f3bd2ef" providerId="LiveId" clId="{1663B3D0-40DA-4D1E-91AE-303129604F77}" dt="2020-04-21T14:39:01.166" v="634"/>
          <ac:picMkLst>
            <pc:docMk/>
            <pc:sldMk cId="1614873883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57:42.711" v="1443" actId="2696"/>
        <pc:sldMkLst>
          <pc:docMk/>
          <pc:sldMk cId="1663402638" sldId="258"/>
        </pc:sldMkLst>
        <pc:spChg chg="mod">
          <ac:chgData name="Jeff Swisher" userId="b322747e5f3bd2ef" providerId="LiveId" clId="{1663B3D0-40DA-4D1E-91AE-303129604F77}" dt="2020-04-21T16:57:18.471" v="1434" actId="20577"/>
          <ac:spMkLst>
            <pc:docMk/>
            <pc:sldMk cId="1663402638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57:18.471" v="1435" actId="20577"/>
          <ac:spMkLst>
            <pc:docMk/>
            <pc:sldMk cId="1663402638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57:18.596" v="1440"/>
          <ac:spMkLst>
            <pc:docMk/>
            <pc:sldMk cId="1663402638" sldId="258"/>
            <ac:spMk id="7" creationId="{16101712-CE20-43FF-A981-0E712B8FAC68}"/>
          </ac:spMkLst>
        </pc:spChg>
        <pc:picChg chg="add mod">
          <ac:chgData name="Jeff Swisher" userId="b322747e5f3bd2ef" providerId="LiveId" clId="{1663B3D0-40DA-4D1E-91AE-303129604F77}" dt="2020-04-21T16:57:18.580" v="1438"/>
          <ac:picMkLst>
            <pc:docMk/>
            <pc:sldMk cId="1663402638" sldId="258"/>
            <ac:picMk id="4" creationId="{978AB24B-D0B8-4941-B673-02B71DABE997}"/>
          </ac:picMkLst>
        </pc:picChg>
        <pc:picChg chg="del">
          <ac:chgData name="Jeff Swisher" userId="b322747e5f3bd2ef" providerId="LiveId" clId="{1663B3D0-40DA-4D1E-91AE-303129604F77}" dt="2020-04-21T16:57:18.596" v="1440"/>
          <ac:picMkLst>
            <pc:docMk/>
            <pc:sldMk cId="1663402638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49:11.905" v="1391" actId="2696"/>
        <pc:sldMkLst>
          <pc:docMk/>
          <pc:sldMk cId="1771448307" sldId="258"/>
        </pc:sldMkLst>
        <pc:spChg chg="mod">
          <ac:chgData name="Jeff Swisher" userId="b322747e5f3bd2ef" providerId="LiveId" clId="{1663B3D0-40DA-4D1E-91AE-303129604F77}" dt="2020-04-21T16:47:15.516" v="1376" actId="20577"/>
          <ac:spMkLst>
            <pc:docMk/>
            <pc:sldMk cId="1771448307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47:15.516" v="1377" actId="20577"/>
          <ac:spMkLst>
            <pc:docMk/>
            <pc:sldMk cId="1771448307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47:15.657" v="1386"/>
          <ac:spMkLst>
            <pc:docMk/>
            <pc:sldMk cId="1771448307" sldId="258"/>
            <ac:spMk id="7" creationId="{1348FD01-D7C9-4F49-95AB-F036BA8A36A1}"/>
          </ac:spMkLst>
        </pc:spChg>
        <pc:picChg chg="add mod">
          <ac:chgData name="Jeff Swisher" userId="b322747e5f3bd2ef" providerId="LiveId" clId="{1663B3D0-40DA-4D1E-91AE-303129604F77}" dt="2020-04-21T16:47:15.641" v="1384" actId="207"/>
          <ac:picMkLst>
            <pc:docMk/>
            <pc:sldMk cId="1771448307" sldId="258"/>
            <ac:picMk id="4" creationId="{5612DE86-8547-4284-80F1-05AACD809172}"/>
          </ac:picMkLst>
        </pc:picChg>
        <pc:picChg chg="del">
          <ac:chgData name="Jeff Swisher" userId="b322747e5f3bd2ef" providerId="LiveId" clId="{1663B3D0-40DA-4D1E-91AE-303129604F77}" dt="2020-04-21T16:47:15.657" v="1386"/>
          <ac:picMkLst>
            <pc:docMk/>
            <pc:sldMk cId="1771448307" sldId="258"/>
            <ac:picMk id="9" creationId="{B120B7DA-3243-4C80-8FB8-AB3D4324A86C}"/>
          </ac:picMkLst>
        </pc:picChg>
      </pc:sldChg>
      <pc:sldChg chg="modSp add del">
        <pc:chgData name="Jeff Swisher" userId="b322747e5f3bd2ef" providerId="LiveId" clId="{1663B3D0-40DA-4D1E-91AE-303129604F77}" dt="2020-04-21T18:32:21.637" v="1480" actId="2696"/>
        <pc:sldMkLst>
          <pc:docMk/>
          <pc:sldMk cId="1802978179" sldId="258"/>
        </pc:sldMkLst>
        <pc:spChg chg="mod">
          <ac:chgData name="Jeff Swisher" userId="b322747e5f3bd2ef" providerId="LiveId" clId="{1663B3D0-40DA-4D1E-91AE-303129604F77}" dt="2020-04-21T18:31:45.717" v="1476" actId="20577"/>
          <ac:spMkLst>
            <pc:docMk/>
            <pc:sldMk cId="1802978179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1:45.723" v="1477" actId="20577"/>
          <ac:spMkLst>
            <pc:docMk/>
            <pc:sldMk cId="1802978179" sldId="258"/>
            <ac:spMk id="5" creationId="{585B6865-F226-412E-8C76-F11756BBA10E}"/>
          </ac:spMkLst>
        </pc:spChg>
      </pc:sldChg>
      <pc:sldChg chg="addSp delSp modSp add del setFolMasterAnim">
        <pc:chgData name="Jeff Swisher" userId="b322747e5f3bd2ef" providerId="LiveId" clId="{1663B3D0-40DA-4D1E-91AE-303129604F77}" dt="2020-04-21T20:45:52.973" v="1693" actId="2696"/>
        <pc:sldMkLst>
          <pc:docMk/>
          <pc:sldMk cId="1929510561" sldId="258"/>
        </pc:sldMkLst>
        <pc:spChg chg="mod">
          <ac:chgData name="Jeff Swisher" userId="b322747e5f3bd2ef" providerId="LiveId" clId="{1663B3D0-40DA-4D1E-91AE-303129604F77}" dt="2020-04-21T20:40:43.459" v="1681" actId="20577"/>
          <ac:spMkLst>
            <pc:docMk/>
            <pc:sldMk cId="1929510561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40:43.459" v="1682" actId="20577"/>
          <ac:spMkLst>
            <pc:docMk/>
            <pc:sldMk cId="1929510561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20:40:44.347" v="1689"/>
          <ac:spMkLst>
            <pc:docMk/>
            <pc:sldMk cId="1929510561" sldId="258"/>
            <ac:spMk id="7" creationId="{2F2D8E3A-488C-484C-ADB0-80A8E9A77F8F}"/>
          </ac:spMkLst>
        </pc:spChg>
        <pc:picChg chg="add mod">
          <ac:chgData name="Jeff Swisher" userId="b322747e5f3bd2ef" providerId="LiveId" clId="{1663B3D0-40DA-4D1E-91AE-303129604F77}" dt="2020-04-21T20:40:44.331" v="1687"/>
          <ac:picMkLst>
            <pc:docMk/>
            <pc:sldMk cId="1929510561" sldId="258"/>
            <ac:picMk id="4" creationId="{24D22EFD-0C38-42A5-AF7F-0B626E4E132A}"/>
          </ac:picMkLst>
        </pc:picChg>
        <pc:picChg chg="del">
          <ac:chgData name="Jeff Swisher" userId="b322747e5f3bd2ef" providerId="LiveId" clId="{1663B3D0-40DA-4D1E-91AE-303129604F77}" dt="2020-04-21T20:40:44.347" v="1689"/>
          <ac:picMkLst>
            <pc:docMk/>
            <pc:sldMk cId="1929510561" sldId="258"/>
            <ac:picMk id="9" creationId="{B120B7DA-3243-4C80-8FB8-AB3D4324A86C}"/>
          </ac:picMkLst>
        </pc:picChg>
      </pc:sldChg>
      <pc:sldChg chg="addSp delSp modSp add del setFolMasterAnim">
        <pc:chgData name="Jeff Swisher" userId="b322747e5f3bd2ef" providerId="LiveId" clId="{1663B3D0-40DA-4D1E-91AE-303129604F77}" dt="2020-04-21T20:40:39.114" v="1657" actId="2696"/>
        <pc:sldMkLst>
          <pc:docMk/>
          <pc:sldMk cId="1997349014" sldId="258"/>
        </pc:sldMkLst>
        <pc:spChg chg="mod">
          <ac:chgData name="Jeff Swisher" userId="b322747e5f3bd2ef" providerId="LiveId" clId="{1663B3D0-40DA-4D1E-91AE-303129604F77}" dt="2020-04-21T20:39:24.007" v="1649" actId="20577"/>
          <ac:spMkLst>
            <pc:docMk/>
            <pc:sldMk cId="1997349014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39:24.007" v="1650" actId="20577"/>
          <ac:spMkLst>
            <pc:docMk/>
            <pc:sldMk cId="1997349014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20:39:24.762" v="1653"/>
          <ac:spMkLst>
            <pc:docMk/>
            <pc:sldMk cId="1997349014" sldId="258"/>
            <ac:spMk id="7" creationId="{70C70E13-F28C-4C6C-BD65-CA76829AC2DC}"/>
          </ac:spMkLst>
        </pc:spChg>
        <pc:picChg chg="add">
          <ac:chgData name="Jeff Swisher" userId="b322747e5f3bd2ef" providerId="LiveId" clId="{1663B3D0-40DA-4D1E-91AE-303129604F77}" dt="2020-04-21T20:39:24.730" v="1651"/>
          <ac:picMkLst>
            <pc:docMk/>
            <pc:sldMk cId="1997349014" sldId="258"/>
            <ac:picMk id="4" creationId="{8D8BCE5D-3CD8-4175-AAD9-CCAEA06C02E1}"/>
          </ac:picMkLst>
        </pc:picChg>
        <pc:picChg chg="del">
          <ac:chgData name="Jeff Swisher" userId="b322747e5f3bd2ef" providerId="LiveId" clId="{1663B3D0-40DA-4D1E-91AE-303129604F77}" dt="2020-04-21T20:39:24.762" v="1653"/>
          <ac:picMkLst>
            <pc:docMk/>
            <pc:sldMk cId="1997349014" sldId="258"/>
            <ac:picMk id="9" creationId="{B120B7DA-3243-4C80-8FB8-AB3D4324A86C}"/>
          </ac:picMkLst>
        </pc:picChg>
      </pc:sldChg>
      <pc:sldChg chg="addSp delSp modSp add del setBg delDesignElem">
        <pc:chgData name="Jeff Swisher" userId="b322747e5f3bd2ef" providerId="LiveId" clId="{1663B3D0-40DA-4D1E-91AE-303129604F77}" dt="2020-04-21T14:16:31.501" v="455" actId="2696"/>
        <pc:sldMkLst>
          <pc:docMk/>
          <pc:sldMk cId="2065698658" sldId="258"/>
        </pc:sldMkLst>
        <pc:spChg chg="mod">
          <ac:chgData name="Jeff Swisher" userId="b322747e5f3bd2ef" providerId="LiveId" clId="{1663B3D0-40DA-4D1E-91AE-303129604F77}" dt="2020-04-21T14:06:10.756" v="437" actId="20577"/>
          <ac:spMkLst>
            <pc:docMk/>
            <pc:sldMk cId="2065698658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06:10.760" v="438" actId="20577"/>
          <ac:spMkLst>
            <pc:docMk/>
            <pc:sldMk cId="2065698658" sldId="258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1T14:06:10.635" v="434"/>
          <ac:spMkLst>
            <pc:docMk/>
            <pc:sldMk cId="2065698658" sldId="258"/>
            <ac:spMk id="12" creationId="{B9951BD9-0868-4CDB-ACD6-9C4209B5E412}"/>
          </ac:spMkLst>
        </pc:spChg>
        <pc:picChg chg="add mod">
          <ac:chgData name="Jeff Swisher" userId="b322747e5f3bd2ef" providerId="LiveId" clId="{1663B3D0-40DA-4D1E-91AE-303129604F77}" dt="2020-04-21T14:10:29.248" v="448"/>
          <ac:picMkLst>
            <pc:docMk/>
            <pc:sldMk cId="2065698658" sldId="258"/>
            <ac:picMk id="4" creationId="{28D84B68-C79B-493B-B227-1D65949826BA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04:00.799" v="1156" actId="2696"/>
        <pc:sldMkLst>
          <pc:docMk/>
          <pc:sldMk cId="2090227418" sldId="258"/>
        </pc:sldMkLst>
        <pc:spChg chg="mod">
          <ac:chgData name="Jeff Swisher" userId="b322747e5f3bd2ef" providerId="LiveId" clId="{1663B3D0-40DA-4D1E-91AE-303129604F77}" dt="2020-04-21T15:55:47.128" v="1135" actId="20577"/>
          <ac:spMkLst>
            <pc:docMk/>
            <pc:sldMk cId="2090227418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55:47.128" v="1136" actId="20577"/>
          <ac:spMkLst>
            <pc:docMk/>
            <pc:sldMk cId="2090227418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5:55:47.269" v="1154"/>
          <ac:spMkLst>
            <pc:docMk/>
            <pc:sldMk cId="2090227418" sldId="258"/>
            <ac:spMk id="7" creationId="{B2B3291E-3390-4AD8-8F71-DA3F95BFA024}"/>
          </ac:spMkLst>
        </pc:spChg>
        <pc:picChg chg="add mod">
          <ac:chgData name="Jeff Swisher" userId="b322747e5f3bd2ef" providerId="LiveId" clId="{1663B3D0-40DA-4D1E-91AE-303129604F77}" dt="2020-04-21T15:55:47.253" v="1152" actId="207"/>
          <ac:picMkLst>
            <pc:docMk/>
            <pc:sldMk cId="2090227418" sldId="258"/>
            <ac:picMk id="4" creationId="{6154BCB2-DB06-4D76-BC57-981A17031977}"/>
          </ac:picMkLst>
        </pc:picChg>
        <pc:picChg chg="del">
          <ac:chgData name="Jeff Swisher" userId="b322747e5f3bd2ef" providerId="LiveId" clId="{1663B3D0-40DA-4D1E-91AE-303129604F77}" dt="2020-04-21T15:55:47.269" v="1154"/>
          <ac:picMkLst>
            <pc:docMk/>
            <pc:sldMk cId="2090227418" sldId="258"/>
            <ac:picMk id="9" creationId="{B120B7DA-3243-4C80-8FB8-AB3D4324A86C}"/>
          </ac:picMkLst>
        </pc:picChg>
      </pc:sldChg>
      <pc:sldChg chg="addSp delSp modSp add del setBg setFolMasterAnim modAnim delDesignElem">
        <pc:chgData name="Jeff Swisher" userId="b322747e5f3bd2ef" providerId="LiveId" clId="{1663B3D0-40DA-4D1E-91AE-303129604F77}" dt="2020-04-20T22:15:37.716" v="328" actId="2696"/>
        <pc:sldMkLst>
          <pc:docMk/>
          <pc:sldMk cId="2250724821" sldId="258"/>
        </pc:sldMkLst>
        <pc:spChg chg="mod">
          <ac:chgData name="Jeff Swisher" userId="b322747e5f3bd2ef" providerId="LiveId" clId="{1663B3D0-40DA-4D1E-91AE-303129604F77}" dt="2020-04-20T22:15:28.580" v="326" actId="20577"/>
          <ac:spMkLst>
            <pc:docMk/>
            <pc:sldMk cId="2250724821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15:29.047" v="327" actId="20577"/>
          <ac:spMkLst>
            <pc:docMk/>
            <pc:sldMk cId="2250724821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0T22:14:22.935" v="309"/>
          <ac:spMkLst>
            <pc:docMk/>
            <pc:sldMk cId="2250724821" sldId="258"/>
            <ac:spMk id="7" creationId="{AB527A5D-0338-4D87-A874-409281BFEC14}"/>
          </ac:spMkLst>
        </pc:spChg>
        <pc:spChg chg="del">
          <ac:chgData name="Jeff Swisher" userId="b322747e5f3bd2ef" providerId="LiveId" clId="{1663B3D0-40DA-4D1E-91AE-303129604F77}" dt="2020-04-20T22:14:08.168" v="293"/>
          <ac:spMkLst>
            <pc:docMk/>
            <pc:sldMk cId="2250724821" sldId="258"/>
            <ac:spMk id="12" creationId="{B9951BD9-0868-4CDB-ACD6-9C4209B5E412}"/>
          </ac:spMkLst>
        </pc:spChg>
        <pc:picChg chg="add del mod">
          <ac:chgData name="Jeff Swisher" userId="b322747e5f3bd2ef" providerId="LiveId" clId="{1663B3D0-40DA-4D1E-91AE-303129604F77}" dt="2020-04-20T22:14:56.040" v="315" actId="478"/>
          <ac:picMkLst>
            <pc:docMk/>
            <pc:sldMk cId="2250724821" sldId="258"/>
            <ac:picMk id="4" creationId="{9BEBF144-BC43-4194-A7AE-C41582A579AB}"/>
          </ac:picMkLst>
        </pc:picChg>
        <pc:picChg chg="del">
          <ac:chgData name="Jeff Swisher" userId="b322747e5f3bd2ef" providerId="LiveId" clId="{1663B3D0-40DA-4D1E-91AE-303129604F77}" dt="2020-04-20T22:14:22.935" v="309"/>
          <ac:picMkLst>
            <pc:docMk/>
            <pc:sldMk cId="2250724821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5:55:21.695" v="1107" actId="2696"/>
        <pc:sldMkLst>
          <pc:docMk/>
          <pc:sldMk cId="2317825685" sldId="258"/>
        </pc:sldMkLst>
        <pc:spChg chg="mod">
          <ac:chgData name="Jeff Swisher" userId="b322747e5f3bd2ef" providerId="LiveId" clId="{1663B3D0-40DA-4D1E-91AE-303129604F77}" dt="2020-04-21T15:48:35.541" v="1074" actId="20577"/>
          <ac:spMkLst>
            <pc:docMk/>
            <pc:sldMk cId="2317825685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48:35.541" v="1075" actId="20577"/>
          <ac:spMkLst>
            <pc:docMk/>
            <pc:sldMk cId="2317825685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5:48:35.728" v="1093"/>
          <ac:spMkLst>
            <pc:docMk/>
            <pc:sldMk cId="2317825685" sldId="258"/>
            <ac:spMk id="7" creationId="{5D55F13B-37C9-40A0-A029-538DCF97E799}"/>
          </ac:spMkLst>
        </pc:spChg>
        <pc:picChg chg="add mod">
          <ac:chgData name="Jeff Swisher" userId="b322747e5f3bd2ef" providerId="LiveId" clId="{1663B3D0-40DA-4D1E-91AE-303129604F77}" dt="2020-04-21T15:48:35.728" v="1091" actId="207"/>
          <ac:picMkLst>
            <pc:docMk/>
            <pc:sldMk cId="2317825685" sldId="258"/>
            <ac:picMk id="4" creationId="{A6382383-5A46-45B8-AA0E-D41BB572240C}"/>
          </ac:picMkLst>
        </pc:picChg>
        <pc:picChg chg="del">
          <ac:chgData name="Jeff Swisher" userId="b322747e5f3bd2ef" providerId="LiveId" clId="{1663B3D0-40DA-4D1E-91AE-303129604F77}" dt="2020-04-21T15:48:35.728" v="1093"/>
          <ac:picMkLst>
            <pc:docMk/>
            <pc:sldMk cId="2317825685" sldId="258"/>
            <ac:picMk id="9" creationId="{B120B7DA-3243-4C80-8FB8-AB3D4324A86C}"/>
          </ac:picMkLst>
        </pc:picChg>
      </pc:sldChg>
      <pc:sldChg chg="addSp delSp modSp add del setBg setFolMasterAnim modAnim delDesignElem">
        <pc:chgData name="Jeff Swisher" userId="b322747e5f3bd2ef" providerId="LiveId" clId="{1663B3D0-40DA-4D1E-91AE-303129604F77}" dt="2020-04-20T22:20:25.688" v="368" actId="2696"/>
        <pc:sldMkLst>
          <pc:docMk/>
          <pc:sldMk cId="2382067582" sldId="258"/>
        </pc:sldMkLst>
        <pc:spChg chg="mod">
          <ac:chgData name="Jeff Swisher" userId="b322747e5f3bd2ef" providerId="LiveId" clId="{1663B3D0-40DA-4D1E-91AE-303129604F77}" dt="2020-04-20T22:20:16.232" v="366" actId="20577"/>
          <ac:spMkLst>
            <pc:docMk/>
            <pc:sldMk cId="2382067582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20:16.236" v="367" actId="20577"/>
          <ac:spMkLst>
            <pc:docMk/>
            <pc:sldMk cId="2382067582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0T22:18:38.416" v="357"/>
          <ac:spMkLst>
            <pc:docMk/>
            <pc:sldMk cId="2382067582" sldId="258"/>
            <ac:spMk id="7" creationId="{F38E693E-1412-4B7F-B247-9BD6D2D68087}"/>
          </ac:spMkLst>
        </pc:spChg>
        <pc:spChg chg="del">
          <ac:chgData name="Jeff Swisher" userId="b322747e5f3bd2ef" providerId="LiveId" clId="{1663B3D0-40DA-4D1E-91AE-303129604F77}" dt="2020-04-20T22:18:26.373" v="343"/>
          <ac:spMkLst>
            <pc:docMk/>
            <pc:sldMk cId="2382067582" sldId="258"/>
            <ac:spMk id="12" creationId="{B9951BD9-0868-4CDB-ACD6-9C4209B5E412}"/>
          </ac:spMkLst>
        </pc:spChg>
        <pc:picChg chg="add mod">
          <ac:chgData name="Jeff Swisher" userId="b322747e5f3bd2ef" providerId="LiveId" clId="{1663B3D0-40DA-4D1E-91AE-303129604F77}" dt="2020-04-20T22:18:54.056" v="361" actId="14100"/>
          <ac:picMkLst>
            <pc:docMk/>
            <pc:sldMk cId="2382067582" sldId="258"/>
            <ac:picMk id="4" creationId="{A02EDF3A-9F7E-418E-ACC7-2F57AB2FBEA7}"/>
          </ac:picMkLst>
        </pc:picChg>
        <pc:picChg chg="del">
          <ac:chgData name="Jeff Swisher" userId="b322747e5f3bd2ef" providerId="LiveId" clId="{1663B3D0-40DA-4D1E-91AE-303129604F77}" dt="2020-04-20T22:18:38.416" v="357"/>
          <ac:picMkLst>
            <pc:docMk/>
            <pc:sldMk cId="2382067582" sldId="258"/>
            <ac:picMk id="9" creationId="{B120B7DA-3243-4C80-8FB8-AB3D4324A86C}"/>
          </ac:picMkLst>
        </pc:picChg>
      </pc:sldChg>
      <pc:sldChg chg="addSp delSp modSp add del setBg setFolMasterAnim modAnim delDesignElem">
        <pc:chgData name="Jeff Swisher" userId="b322747e5f3bd2ef" providerId="LiveId" clId="{1663B3D0-40DA-4D1E-91AE-303129604F77}" dt="2020-04-20T22:09:37.397" v="275" actId="2696"/>
        <pc:sldMkLst>
          <pc:docMk/>
          <pc:sldMk cId="2392103723" sldId="258"/>
        </pc:sldMkLst>
        <pc:spChg chg="mod">
          <ac:chgData name="Jeff Swisher" userId="b322747e5f3bd2ef" providerId="LiveId" clId="{1663B3D0-40DA-4D1E-91AE-303129604F77}" dt="2020-04-20T22:09:15.191" v="273" actId="20577"/>
          <ac:spMkLst>
            <pc:docMk/>
            <pc:sldMk cId="2392103723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09:17.035" v="274" actId="20577"/>
          <ac:spMkLst>
            <pc:docMk/>
            <pc:sldMk cId="2392103723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0T22:05:15.465" v="263"/>
          <ac:spMkLst>
            <pc:docMk/>
            <pc:sldMk cId="2392103723" sldId="258"/>
            <ac:spMk id="7" creationId="{0E1A20FE-8FD7-4CDC-BE6B-46D94AA7031C}"/>
          </ac:spMkLst>
        </pc:spChg>
        <pc:spChg chg="del">
          <ac:chgData name="Jeff Swisher" userId="b322747e5f3bd2ef" providerId="LiveId" clId="{1663B3D0-40DA-4D1E-91AE-303129604F77}" dt="2020-04-20T22:05:08.985" v="247"/>
          <ac:spMkLst>
            <pc:docMk/>
            <pc:sldMk cId="2392103723" sldId="258"/>
            <ac:spMk id="14" creationId="{1DB7C82F-AB7E-4F0C-B829-FA1B9C415180}"/>
          </ac:spMkLst>
        </pc:spChg>
        <pc:picChg chg="add del mod">
          <ac:chgData name="Jeff Swisher" userId="b322747e5f3bd2ef" providerId="LiveId" clId="{1663B3D0-40DA-4D1E-91AE-303129604F77}" dt="2020-04-20T22:05:53.065" v="268" actId="478"/>
          <ac:picMkLst>
            <pc:docMk/>
            <pc:sldMk cId="2392103723" sldId="258"/>
            <ac:picMk id="4" creationId="{87662585-2BB8-49CD-B37D-DF6A72A5443B}"/>
          </ac:picMkLst>
        </pc:picChg>
        <pc:picChg chg="del">
          <ac:chgData name="Jeff Swisher" userId="b322747e5f3bd2ef" providerId="LiveId" clId="{1663B3D0-40DA-4D1E-91AE-303129604F77}" dt="2020-04-20T22:05:15.465" v="263"/>
          <ac:picMkLst>
            <pc:docMk/>
            <pc:sldMk cId="2392103723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47:05.756" v="1361" actId="2696"/>
        <pc:sldMkLst>
          <pc:docMk/>
          <pc:sldMk cId="2395406580" sldId="258"/>
        </pc:sldMkLst>
        <pc:spChg chg="mod">
          <ac:chgData name="Jeff Swisher" userId="b322747e5f3bd2ef" providerId="LiveId" clId="{1663B3D0-40DA-4D1E-91AE-303129604F77}" dt="2020-04-21T16:46:35.216" v="1344" actId="20577"/>
          <ac:spMkLst>
            <pc:docMk/>
            <pc:sldMk cId="2395406580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46:35.216" v="1345" actId="20577"/>
          <ac:spMkLst>
            <pc:docMk/>
            <pc:sldMk cId="2395406580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46:35.498" v="1358"/>
          <ac:spMkLst>
            <pc:docMk/>
            <pc:sldMk cId="2395406580" sldId="258"/>
            <ac:spMk id="7" creationId="{4F0B1610-AE89-435E-9BDC-5DC27CE0D1DB}"/>
          </ac:spMkLst>
        </pc:spChg>
        <pc:picChg chg="add mod">
          <ac:chgData name="Jeff Swisher" userId="b322747e5f3bd2ef" providerId="LiveId" clId="{1663B3D0-40DA-4D1E-91AE-303129604F77}" dt="2020-04-21T16:46:35.498" v="1356" actId="207"/>
          <ac:picMkLst>
            <pc:docMk/>
            <pc:sldMk cId="2395406580" sldId="258"/>
            <ac:picMk id="4" creationId="{9E883C47-281B-4E22-B284-628C43B3DE4F}"/>
          </ac:picMkLst>
        </pc:picChg>
        <pc:picChg chg="del">
          <ac:chgData name="Jeff Swisher" userId="b322747e5f3bd2ef" providerId="LiveId" clId="{1663B3D0-40DA-4D1E-91AE-303129604F77}" dt="2020-04-21T16:46:35.498" v="1358"/>
          <ac:picMkLst>
            <pc:docMk/>
            <pc:sldMk cId="2395406580" sldId="258"/>
            <ac:picMk id="9" creationId="{B120B7DA-3243-4C80-8FB8-AB3D4324A86C}"/>
          </ac:picMkLst>
        </pc:picChg>
      </pc:sldChg>
      <pc:sldChg chg="addSp delSp modSp add del setBg setFolMasterAnim modAnim delDesignElem">
        <pc:chgData name="Jeff Swisher" userId="b322747e5f3bd2ef" providerId="LiveId" clId="{1663B3D0-40DA-4D1E-91AE-303129604F77}" dt="2020-04-20T22:20:58.711" v="407" actId="2696"/>
        <pc:sldMkLst>
          <pc:docMk/>
          <pc:sldMk cId="2403691614" sldId="258"/>
        </pc:sldMkLst>
        <pc:spChg chg="mod">
          <ac:chgData name="Jeff Swisher" userId="b322747e5f3bd2ef" providerId="LiveId" clId="{1663B3D0-40DA-4D1E-91AE-303129604F77}" dt="2020-04-20T22:20:37.306" v="376" actId="20577"/>
          <ac:spMkLst>
            <pc:docMk/>
            <pc:sldMk cId="2403691614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20:37.311" v="377" actId="20577"/>
          <ac:spMkLst>
            <pc:docMk/>
            <pc:sldMk cId="2403691614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0T22:20:53.528" v="406" actId="1076"/>
          <ac:spMkLst>
            <pc:docMk/>
            <pc:sldMk cId="2403691614" sldId="258"/>
            <ac:spMk id="7" creationId="{552C6B87-5573-4E59-BBA9-CC46D271E20F}"/>
          </ac:spMkLst>
        </pc:spChg>
        <pc:spChg chg="del">
          <ac:chgData name="Jeff Swisher" userId="b322747e5f3bd2ef" providerId="LiveId" clId="{1663B3D0-40DA-4D1E-91AE-303129604F77}" dt="2020-04-20T22:20:37.211" v="373"/>
          <ac:spMkLst>
            <pc:docMk/>
            <pc:sldMk cId="2403691614" sldId="258"/>
            <ac:spMk id="12" creationId="{B9951BD9-0868-4CDB-ACD6-9C4209B5E412}"/>
          </ac:spMkLst>
        </pc:spChg>
        <pc:picChg chg="add mod">
          <ac:chgData name="Jeff Swisher" userId="b322747e5f3bd2ef" providerId="LiveId" clId="{1663B3D0-40DA-4D1E-91AE-303129604F77}" dt="2020-04-20T22:20:37.446" v="387"/>
          <ac:picMkLst>
            <pc:docMk/>
            <pc:sldMk cId="2403691614" sldId="258"/>
            <ac:picMk id="4" creationId="{97B7C5EE-AE37-4210-B7F1-C7CD4A841364}"/>
          </ac:picMkLst>
        </pc:picChg>
        <pc:picChg chg="del">
          <ac:chgData name="Jeff Swisher" userId="b322747e5f3bd2ef" providerId="LiveId" clId="{1663B3D0-40DA-4D1E-91AE-303129604F77}" dt="2020-04-20T22:20:37.446" v="389"/>
          <ac:picMkLst>
            <pc:docMk/>
            <pc:sldMk cId="2403691614" sldId="258"/>
            <ac:picMk id="9" creationId="{B120B7DA-3243-4C80-8FB8-AB3D4324A86C}"/>
          </ac:picMkLst>
        </pc:picChg>
      </pc:sldChg>
      <pc:sldChg chg="addSp delSp modSp add del setBg delDesignElem">
        <pc:chgData name="Jeff Swisher" userId="b322747e5f3bd2ef" providerId="LiveId" clId="{1663B3D0-40DA-4D1E-91AE-303129604F77}" dt="2020-04-21T14:28:24.138" v="475" actId="2696"/>
        <pc:sldMkLst>
          <pc:docMk/>
          <pc:sldMk cId="2478341200" sldId="258"/>
        </pc:sldMkLst>
        <pc:spChg chg="mod">
          <ac:chgData name="Jeff Swisher" userId="b322747e5f3bd2ef" providerId="LiveId" clId="{1663B3D0-40DA-4D1E-91AE-303129604F77}" dt="2020-04-21T14:19:25.030" v="463" actId="20577"/>
          <ac:spMkLst>
            <pc:docMk/>
            <pc:sldMk cId="2478341200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19:25.030" v="464" actId="20577"/>
          <ac:spMkLst>
            <pc:docMk/>
            <pc:sldMk cId="2478341200" sldId="258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1T14:19:24.930" v="460"/>
          <ac:spMkLst>
            <pc:docMk/>
            <pc:sldMk cId="2478341200" sldId="258"/>
            <ac:spMk id="15" creationId="{1DB7C82F-AB7E-4F0C-B829-FA1B9C415180}"/>
          </ac:spMkLst>
        </pc:spChg>
        <pc:picChg chg="add mod">
          <ac:chgData name="Jeff Swisher" userId="b322747e5f3bd2ef" providerId="LiveId" clId="{1663B3D0-40DA-4D1E-91AE-303129604F77}" dt="2020-04-21T14:19:31.883" v="474"/>
          <ac:picMkLst>
            <pc:docMk/>
            <pc:sldMk cId="2478341200" sldId="258"/>
            <ac:picMk id="4" creationId="{8CE727BB-8ED4-4DC4-A417-D3CE3064D232}"/>
          </ac:picMkLst>
        </pc:picChg>
      </pc:sldChg>
      <pc:sldChg chg="delSp modSp add del setBg delDesignElem">
        <pc:chgData name="Jeff Swisher" userId="b322747e5f3bd2ef" providerId="LiveId" clId="{1663B3D0-40DA-4D1E-91AE-303129604F77}" dt="2020-04-20T19:52:34.366" v="102" actId="2696"/>
        <pc:sldMkLst>
          <pc:docMk/>
          <pc:sldMk cId="2514921108" sldId="258"/>
        </pc:sldMkLst>
        <pc:spChg chg="mod">
          <ac:chgData name="Jeff Swisher" userId="b322747e5f3bd2ef" providerId="LiveId" clId="{1663B3D0-40DA-4D1E-91AE-303129604F77}" dt="2020-04-20T19:07:02.239" v="100" actId="20577"/>
          <ac:spMkLst>
            <pc:docMk/>
            <pc:sldMk cId="2514921108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19:07:02.239" v="101" actId="20577"/>
          <ac:spMkLst>
            <pc:docMk/>
            <pc:sldMk cId="2514921108" sldId="258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19:06:43.817" v="91"/>
          <ac:spMkLst>
            <pc:docMk/>
            <pc:sldMk cId="2514921108" sldId="258"/>
            <ac:spMk id="14" creationId="{1DB7C82F-AB7E-4F0C-B829-FA1B9C415180}"/>
          </ac:spMkLst>
        </pc:spChg>
      </pc:sldChg>
      <pc:sldChg chg="modSp add del setFolMasterAnim">
        <pc:chgData name="Jeff Swisher" userId="b322747e5f3bd2ef" providerId="LiveId" clId="{1663B3D0-40DA-4D1E-91AE-303129604F77}" dt="2020-04-20T18:36:16.530" v="23" actId="2696"/>
        <pc:sldMkLst>
          <pc:docMk/>
          <pc:sldMk cId="2540169334" sldId="258"/>
        </pc:sldMkLst>
        <pc:spChg chg="mod">
          <ac:chgData name="Jeff Swisher" userId="b322747e5f3bd2ef" providerId="LiveId" clId="{1663B3D0-40DA-4D1E-91AE-303129604F77}" dt="2020-04-20T18:35:57.486" v="18" actId="20577"/>
          <ac:spMkLst>
            <pc:docMk/>
            <pc:sldMk cId="2540169334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18:35:57.675" v="19" actId="20577"/>
          <ac:spMkLst>
            <pc:docMk/>
            <pc:sldMk cId="2540169334" sldId="258"/>
            <ac:spMk id="5" creationId="{585B6865-F226-412E-8C76-F11756BBA10E}"/>
          </ac:spMkLst>
        </pc:spChg>
      </pc:sldChg>
      <pc:sldChg chg="modSp add del">
        <pc:chgData name="Jeff Swisher" userId="b322747e5f3bd2ef" providerId="LiveId" clId="{1663B3D0-40DA-4D1E-91AE-303129604F77}" dt="2020-04-21T18:40:43.297" v="1546" actId="2696"/>
        <pc:sldMkLst>
          <pc:docMk/>
          <pc:sldMk cId="2826170149" sldId="258"/>
        </pc:sldMkLst>
        <pc:spChg chg="mod">
          <ac:chgData name="Jeff Swisher" userId="b322747e5f3bd2ef" providerId="LiveId" clId="{1663B3D0-40DA-4D1E-91AE-303129604F77}" dt="2020-04-21T18:34:44.226" v="1518" actId="20577"/>
          <ac:spMkLst>
            <pc:docMk/>
            <pc:sldMk cId="2826170149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4:44.226" v="1519" actId="20577"/>
          <ac:spMkLst>
            <pc:docMk/>
            <pc:sldMk cId="2826170149" sldId="258"/>
            <ac:spMk id="5" creationId="{585B6865-F226-412E-8C76-F11756BBA10E}"/>
          </ac:spMkLst>
        </pc:spChg>
      </pc:sldChg>
      <pc:sldChg chg="add del">
        <pc:chgData name="Jeff Swisher" userId="b322747e5f3bd2ef" providerId="LiveId" clId="{1663B3D0-40DA-4D1E-91AE-303129604F77}" dt="2020-04-21T20:36:17.674" v="1612" actId="2696"/>
        <pc:sldMkLst>
          <pc:docMk/>
          <pc:sldMk cId="2841186084" sldId="258"/>
        </pc:sldMkLst>
      </pc:sldChg>
      <pc:sldChg chg="add del">
        <pc:chgData name="Jeff Swisher" userId="b322747e5f3bd2ef" providerId="LiveId" clId="{1663B3D0-40DA-4D1E-91AE-303129604F77}" dt="2020-04-21T14:16:49.762" v="458" actId="2696"/>
        <pc:sldMkLst>
          <pc:docMk/>
          <pc:sldMk cId="2857213751" sldId="258"/>
        </pc:sldMkLst>
      </pc:sldChg>
      <pc:sldChg chg="modSp add del">
        <pc:chgData name="Jeff Swisher" userId="b322747e5f3bd2ef" providerId="LiveId" clId="{1663B3D0-40DA-4D1E-91AE-303129604F77}" dt="2020-04-21T18:34:31.461" v="1502" actId="2696"/>
        <pc:sldMkLst>
          <pc:docMk/>
          <pc:sldMk cId="3483779696" sldId="258"/>
        </pc:sldMkLst>
        <pc:spChg chg="mod">
          <ac:chgData name="Jeff Swisher" userId="b322747e5f3bd2ef" providerId="LiveId" clId="{1663B3D0-40DA-4D1E-91AE-303129604F77}" dt="2020-04-21T18:32:30.206" v="1496" actId="20577"/>
          <ac:spMkLst>
            <pc:docMk/>
            <pc:sldMk cId="3483779696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2:30.210" v="1497" actId="20577"/>
          <ac:spMkLst>
            <pc:docMk/>
            <pc:sldMk cId="3483779696" sldId="258"/>
            <ac:spMk id="5" creationId="{585B6865-F226-412E-8C76-F11756BBA10E}"/>
          </ac:spMkLst>
        </pc:spChg>
      </pc:sldChg>
      <pc:sldChg chg="delSp modSp add del setBg setFolMasterAnim delDesignElem">
        <pc:chgData name="Jeff Swisher" userId="b322747e5f3bd2ef" providerId="LiveId" clId="{1663B3D0-40DA-4D1E-91AE-303129604F77}" dt="2020-04-20T20:55:48.816" v="214" actId="2696"/>
        <pc:sldMkLst>
          <pc:docMk/>
          <pc:sldMk cId="3772679974" sldId="258"/>
        </pc:sldMkLst>
        <pc:spChg chg="mod">
          <ac:chgData name="Jeff Swisher" userId="b322747e5f3bd2ef" providerId="LiveId" clId="{1663B3D0-40DA-4D1E-91AE-303129604F77}" dt="2020-04-20T20:55:30.011" v="206" actId="20577"/>
          <ac:spMkLst>
            <pc:docMk/>
            <pc:sldMk cId="3772679974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0:55:32.002" v="207" actId="20577"/>
          <ac:spMkLst>
            <pc:docMk/>
            <pc:sldMk cId="3772679974" sldId="258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20:55:29.933" v="203"/>
          <ac:spMkLst>
            <pc:docMk/>
            <pc:sldMk cId="3772679974" sldId="258"/>
            <ac:spMk id="14" creationId="{1DB7C82F-AB7E-4F0C-B829-FA1B9C415180}"/>
          </ac:spMkLst>
        </pc:spChg>
        <pc:picChg chg="mod">
          <ac:chgData name="Jeff Swisher" userId="b322747e5f3bd2ef" providerId="LiveId" clId="{1663B3D0-40DA-4D1E-91AE-303129604F77}" dt="2020-04-20T20:55:33.058" v="208" actId="12612"/>
          <ac:picMkLst>
            <pc:docMk/>
            <pc:sldMk cId="3772679974" sldId="258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5:46:28.167" v="989" actId="2696"/>
        <pc:sldMkLst>
          <pc:docMk/>
          <pc:sldMk cId="3879590934" sldId="258"/>
        </pc:sldMkLst>
        <pc:spChg chg="mod">
          <ac:chgData name="Jeff Swisher" userId="b322747e5f3bd2ef" providerId="LiveId" clId="{1663B3D0-40DA-4D1E-91AE-303129604F77}" dt="2020-04-21T15:44:50.343" v="959" actId="20577"/>
          <ac:spMkLst>
            <pc:docMk/>
            <pc:sldMk cId="3879590934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44:50.359" v="960" actId="20577"/>
          <ac:spMkLst>
            <pc:docMk/>
            <pc:sldMk cId="3879590934" sldId="258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5:44:50.812" v="978"/>
          <ac:spMkLst>
            <pc:docMk/>
            <pc:sldMk cId="3879590934" sldId="258"/>
            <ac:spMk id="7" creationId="{58D92145-2794-4D93-B70C-34D93E605AEE}"/>
          </ac:spMkLst>
        </pc:spChg>
        <pc:picChg chg="add mod">
          <ac:chgData name="Jeff Swisher" userId="b322747e5f3bd2ef" providerId="LiveId" clId="{1663B3D0-40DA-4D1E-91AE-303129604F77}" dt="2020-04-21T15:44:50.812" v="976" actId="207"/>
          <ac:picMkLst>
            <pc:docMk/>
            <pc:sldMk cId="3879590934" sldId="258"/>
            <ac:picMk id="4" creationId="{4169E309-B3D7-4309-9B73-642381084CC6}"/>
          </ac:picMkLst>
        </pc:picChg>
        <pc:picChg chg="del">
          <ac:chgData name="Jeff Swisher" userId="b322747e5f3bd2ef" providerId="LiveId" clId="{1663B3D0-40DA-4D1E-91AE-303129604F77}" dt="2020-04-21T15:44:50.812" v="978"/>
          <ac:picMkLst>
            <pc:docMk/>
            <pc:sldMk cId="3879590934" sldId="258"/>
            <ac:picMk id="9" creationId="{B120B7DA-3243-4C80-8FB8-AB3D4324A86C}"/>
          </ac:picMkLst>
        </pc:picChg>
      </pc:sldChg>
      <pc:sldChg chg="add del">
        <pc:chgData name="Jeff Swisher" userId="b322747e5f3bd2ef" providerId="LiveId" clId="{1663B3D0-40DA-4D1E-91AE-303129604F77}" dt="2020-04-21T14:31:57.544" v="480" actId="2696"/>
        <pc:sldMkLst>
          <pc:docMk/>
          <pc:sldMk cId="4001330954" sldId="258"/>
        </pc:sldMkLst>
      </pc:sldChg>
      <pc:sldChg chg="add del">
        <pc:chgData name="Jeff Swisher" userId="b322747e5f3bd2ef" providerId="LiveId" clId="{1663B3D0-40DA-4D1E-91AE-303129604F77}" dt="2020-04-21T15:05:08.238" v="864" actId="2696"/>
        <pc:sldMkLst>
          <pc:docMk/>
          <pc:sldMk cId="4129863206" sldId="258"/>
        </pc:sldMkLst>
      </pc:sldChg>
      <pc:sldChg chg="delSp modSp add del setBg delDesignElem">
        <pc:chgData name="Jeff Swisher" userId="b322747e5f3bd2ef" providerId="LiveId" clId="{1663B3D0-40DA-4D1E-91AE-303129604F77}" dt="2020-04-20T22:18:14.513" v="340" actId="2696"/>
        <pc:sldMkLst>
          <pc:docMk/>
          <pc:sldMk cId="4215896038" sldId="258"/>
        </pc:sldMkLst>
        <pc:spChg chg="mod">
          <ac:chgData name="Jeff Swisher" userId="b322747e5f3bd2ef" providerId="LiveId" clId="{1663B3D0-40DA-4D1E-91AE-303129604F77}" dt="2020-04-20T22:15:44.725" v="338" actId="20577"/>
          <ac:spMkLst>
            <pc:docMk/>
            <pc:sldMk cId="4215896038" sldId="258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15:46.196" v="339" actId="20577"/>
          <ac:spMkLst>
            <pc:docMk/>
            <pc:sldMk cId="4215896038" sldId="258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22:15:44.636" v="335"/>
          <ac:spMkLst>
            <pc:docMk/>
            <pc:sldMk cId="4215896038" sldId="258"/>
            <ac:spMk id="12" creationId="{B9951BD9-0868-4CDB-ACD6-9C4209B5E412}"/>
          </ac:spMkLst>
        </pc:spChg>
      </pc:sldChg>
      <pc:sldChg chg="addSp delSp modSp add del setFolMasterAnim">
        <pc:chgData name="Jeff Swisher" userId="b322747e5f3bd2ef" providerId="LiveId" clId="{1663B3D0-40DA-4D1E-91AE-303129604F77}" dt="2020-04-21T18:40:42.844" v="1545" actId="2696"/>
        <pc:sldMkLst>
          <pc:docMk/>
          <pc:sldMk cId="12017956" sldId="259"/>
        </pc:sldMkLst>
        <pc:spChg chg="mod">
          <ac:chgData name="Jeff Swisher" userId="b322747e5f3bd2ef" providerId="LiveId" clId="{1663B3D0-40DA-4D1E-91AE-303129604F77}" dt="2020-04-21T18:34:44.066" v="1512" actId="20577"/>
          <ac:spMkLst>
            <pc:docMk/>
            <pc:sldMk cId="12017956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4:44.073" v="1513" actId="20577"/>
          <ac:spMkLst>
            <pc:docMk/>
            <pc:sldMk cId="12017956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8:34:44.210" v="1516"/>
          <ac:spMkLst>
            <pc:docMk/>
            <pc:sldMk cId="12017956" sldId="259"/>
            <ac:spMk id="7" creationId="{B45932C1-35CE-426E-876D-A9BBC84D6E3C}"/>
          </ac:spMkLst>
        </pc:spChg>
        <pc:picChg chg="add">
          <ac:chgData name="Jeff Swisher" userId="b322747e5f3bd2ef" providerId="LiveId" clId="{1663B3D0-40DA-4D1E-91AE-303129604F77}" dt="2020-04-21T18:34:44.195" v="1514"/>
          <ac:picMkLst>
            <pc:docMk/>
            <pc:sldMk cId="12017956" sldId="259"/>
            <ac:picMk id="4" creationId="{C0153725-4E0E-4E4D-A631-1F0CBE693FAC}"/>
          </ac:picMkLst>
        </pc:picChg>
        <pc:picChg chg="del">
          <ac:chgData name="Jeff Swisher" userId="b322747e5f3bd2ef" providerId="LiveId" clId="{1663B3D0-40DA-4D1E-91AE-303129604F77}" dt="2020-04-21T18:34:44.210" v="1516"/>
          <ac:picMkLst>
            <pc:docMk/>
            <pc:sldMk cId="12017956" sldId="259"/>
            <ac:picMk id="9" creationId="{B120B7DA-3243-4C80-8FB8-AB3D4324A86C}"/>
          </ac:picMkLst>
        </pc:picChg>
      </pc:sldChg>
      <pc:sldChg chg="delSp modSp add del setBg delDesignElem">
        <pc:chgData name="Jeff Swisher" userId="b322747e5f3bd2ef" providerId="LiveId" clId="{1663B3D0-40DA-4D1E-91AE-303129604F77}" dt="2020-04-20T22:15:37.732" v="329" actId="2696"/>
        <pc:sldMkLst>
          <pc:docMk/>
          <pc:sldMk cId="123127289" sldId="259"/>
        </pc:sldMkLst>
        <pc:spChg chg="mod">
          <ac:chgData name="Jeff Swisher" userId="b322747e5f3bd2ef" providerId="LiveId" clId="{1663B3D0-40DA-4D1E-91AE-303129604F77}" dt="2020-04-20T22:14:31.523" v="311" actId="20577"/>
          <ac:spMkLst>
            <pc:docMk/>
            <pc:sldMk cId="123127289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14:31.906" v="312" actId="20577"/>
          <ac:spMkLst>
            <pc:docMk/>
            <pc:sldMk cId="123127289" sldId="259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22:14:08.246" v="295"/>
          <ac:spMkLst>
            <pc:docMk/>
            <pc:sldMk cId="123127289" sldId="259"/>
            <ac:spMk id="12" creationId="{B9951BD9-0868-4CDB-ACD6-9C4209B5E412}"/>
          </ac:spMkLst>
        </pc:spChg>
      </pc:sldChg>
      <pc:sldChg chg="delSp modSp add del setBg delDesignElem">
        <pc:chgData name="Jeff Swisher" userId="b322747e5f3bd2ef" providerId="LiveId" clId="{1663B3D0-40DA-4D1E-91AE-303129604F77}" dt="2020-04-20T22:20:25.696" v="369" actId="2696"/>
        <pc:sldMkLst>
          <pc:docMk/>
          <pc:sldMk cId="175208427" sldId="259"/>
        </pc:sldMkLst>
        <pc:spChg chg="mod">
          <ac:chgData name="Jeff Swisher" userId="b322747e5f3bd2ef" providerId="LiveId" clId="{1663B3D0-40DA-4D1E-91AE-303129604F77}" dt="2020-04-20T22:18:38.446" v="359" actId="20577"/>
          <ac:spMkLst>
            <pc:docMk/>
            <pc:sldMk cId="175208427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18:39.553" v="360" actId="20577"/>
          <ac:spMkLst>
            <pc:docMk/>
            <pc:sldMk cId="175208427" sldId="259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22:18:26.439" v="345"/>
          <ac:spMkLst>
            <pc:docMk/>
            <pc:sldMk cId="175208427" sldId="259"/>
            <ac:spMk id="12" creationId="{B9951BD9-0868-4CDB-ACD6-9C4209B5E412}"/>
          </ac:spMkLst>
        </pc:spChg>
      </pc:sldChg>
      <pc:sldChg chg="modSp add del setFolMasterAnim">
        <pc:chgData name="Jeff Swisher" userId="b322747e5f3bd2ef" providerId="LiveId" clId="{1663B3D0-40DA-4D1E-91AE-303129604F77}" dt="2020-04-20T18:36:16.542" v="24" actId="2696"/>
        <pc:sldMkLst>
          <pc:docMk/>
          <pc:sldMk cId="251535253" sldId="259"/>
        </pc:sldMkLst>
        <pc:spChg chg="mod">
          <ac:chgData name="Jeff Swisher" userId="b322747e5f3bd2ef" providerId="LiveId" clId="{1663B3D0-40DA-4D1E-91AE-303129604F77}" dt="2020-04-20T18:35:59.364" v="20" actId="20577"/>
          <ac:spMkLst>
            <pc:docMk/>
            <pc:sldMk cId="251535253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18:35:59.535" v="21" actId="20577"/>
          <ac:spMkLst>
            <pc:docMk/>
            <pc:sldMk cId="251535253" sldId="259"/>
            <ac:spMk id="5" creationId="{585B6865-F226-412E-8C76-F11756BBA10E}"/>
          </ac:spMkLst>
        </pc:spChg>
      </pc:sldChg>
      <pc:sldChg chg="addSp modSp add del">
        <pc:chgData name="Jeff Swisher" userId="b322747e5f3bd2ef" providerId="LiveId" clId="{1663B3D0-40DA-4D1E-91AE-303129604F77}" dt="2020-04-21T14:38:21.745" v="586" actId="2696"/>
        <pc:sldMkLst>
          <pc:docMk/>
          <pc:sldMk cId="263964437" sldId="259"/>
        </pc:sldMkLst>
        <pc:spChg chg="mod">
          <ac:chgData name="Jeff Swisher" userId="b322747e5f3bd2ef" providerId="LiveId" clId="{1663B3D0-40DA-4D1E-91AE-303129604F77}" dt="2020-04-21T14:36:45.776" v="524" actId="20577"/>
          <ac:spMkLst>
            <pc:docMk/>
            <pc:sldMk cId="263964437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36:45.782" v="525" actId="20577"/>
          <ac:spMkLst>
            <pc:docMk/>
            <pc:sldMk cId="263964437" sldId="259"/>
            <ac:spMk id="5" creationId="{585B6865-F226-412E-8C76-F11756BBA10E}"/>
          </ac:spMkLst>
        </pc:spChg>
        <pc:picChg chg="add mod">
          <ac:chgData name="Jeff Swisher" userId="b322747e5f3bd2ef" providerId="LiveId" clId="{1663B3D0-40DA-4D1E-91AE-303129604F77}" dt="2020-04-21T14:36:48.944" v="535"/>
          <ac:picMkLst>
            <pc:docMk/>
            <pc:sldMk cId="263964437" sldId="259"/>
            <ac:picMk id="4" creationId="{A1B6407F-9876-43F4-87F0-403B25E7BEAF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49:11.015" v="1390" actId="2696"/>
        <pc:sldMkLst>
          <pc:docMk/>
          <pc:sldMk cId="459164276" sldId="259"/>
        </pc:sldMkLst>
        <pc:spChg chg="mod">
          <ac:chgData name="Jeff Swisher" userId="b322747e5f3bd2ef" providerId="LiveId" clId="{1663B3D0-40DA-4D1E-91AE-303129604F77}" dt="2020-04-21T16:47:15.375" v="1364" actId="20577"/>
          <ac:spMkLst>
            <pc:docMk/>
            <pc:sldMk cId="459164276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47:15.375" v="1365" actId="20577"/>
          <ac:spMkLst>
            <pc:docMk/>
            <pc:sldMk cId="459164276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47:15.500" v="1374"/>
          <ac:spMkLst>
            <pc:docMk/>
            <pc:sldMk cId="459164276" sldId="259"/>
            <ac:spMk id="7" creationId="{43552E79-869D-4C5F-B951-7EB6A46E16B7}"/>
          </ac:spMkLst>
        </pc:spChg>
        <pc:picChg chg="add mod">
          <ac:chgData name="Jeff Swisher" userId="b322747e5f3bd2ef" providerId="LiveId" clId="{1663B3D0-40DA-4D1E-91AE-303129604F77}" dt="2020-04-21T16:47:15.485" v="1372" actId="207"/>
          <ac:picMkLst>
            <pc:docMk/>
            <pc:sldMk cId="459164276" sldId="259"/>
            <ac:picMk id="4" creationId="{E16718B2-704B-4C71-A1D7-5D043EE3E29E}"/>
          </ac:picMkLst>
        </pc:picChg>
        <pc:picChg chg="del">
          <ac:chgData name="Jeff Swisher" userId="b322747e5f3bd2ef" providerId="LiveId" clId="{1663B3D0-40DA-4D1E-91AE-303129604F77}" dt="2020-04-21T16:47:15.500" v="1374"/>
          <ac:picMkLst>
            <pc:docMk/>
            <pc:sldMk cId="459164276" sldId="259"/>
            <ac:picMk id="9" creationId="{B120B7DA-3243-4C80-8FB8-AB3D4324A86C}"/>
          </ac:picMkLst>
        </pc:picChg>
      </pc:sldChg>
      <pc:sldChg chg="add del">
        <pc:chgData name="Jeff Swisher" userId="b322747e5f3bd2ef" providerId="LiveId" clId="{1663B3D0-40DA-4D1E-91AE-303129604F77}" dt="2020-04-21T14:31:56.989" v="479" actId="2696"/>
        <pc:sldMkLst>
          <pc:docMk/>
          <pc:sldMk cId="778650972" sldId="259"/>
        </pc:sldMkLst>
      </pc:sldChg>
      <pc:sldChg chg="modSp add del setFolMasterAnim">
        <pc:chgData name="Jeff Swisher" userId="b322747e5f3bd2ef" providerId="LiveId" clId="{1663B3D0-40DA-4D1E-91AE-303129604F77}" dt="2020-04-20T18:49:43.147" v="51" actId="2696"/>
        <pc:sldMkLst>
          <pc:docMk/>
          <pc:sldMk cId="856544242" sldId="259"/>
        </pc:sldMkLst>
        <pc:spChg chg="mod">
          <ac:chgData name="Jeff Swisher" userId="b322747e5f3bd2ef" providerId="LiveId" clId="{1663B3D0-40DA-4D1E-91AE-303129604F77}" dt="2020-04-20T18:48:08.810" v="37" actId="20577"/>
          <ac:spMkLst>
            <pc:docMk/>
            <pc:sldMk cId="856544242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18:48:08.819" v="38" actId="20577"/>
          <ac:spMkLst>
            <pc:docMk/>
            <pc:sldMk cId="856544242" sldId="259"/>
            <ac:spMk id="5" creationId="{585B6865-F226-412E-8C76-F11756BBA10E}"/>
          </ac:spMkLst>
        </pc:spChg>
        <pc:picChg chg="mod">
          <ac:chgData name="Jeff Swisher" userId="b322747e5f3bd2ef" providerId="LiveId" clId="{1663B3D0-40DA-4D1E-91AE-303129604F77}" dt="2020-04-20T18:48:09.389" v="39" actId="12612"/>
          <ac:picMkLst>
            <pc:docMk/>
            <pc:sldMk cId="856544242" sldId="259"/>
            <ac:picMk id="9" creationId="{B120B7DA-3243-4C80-8FB8-AB3D4324A86C}"/>
          </ac:picMkLst>
        </pc:picChg>
      </pc:sldChg>
      <pc:sldChg chg="addSp delSp modSp add del setFolMasterAnim">
        <pc:chgData name="Jeff Swisher" userId="b322747e5f3bd2ef" providerId="LiveId" clId="{1663B3D0-40DA-4D1E-91AE-303129604F77}" dt="2020-04-21T18:32:21.631" v="1479" actId="2696"/>
        <pc:sldMkLst>
          <pc:docMk/>
          <pc:sldMk cId="890253102" sldId="259"/>
        </pc:sldMkLst>
        <pc:spChg chg="mod">
          <ac:chgData name="Jeff Swisher" userId="b322747e5f3bd2ef" providerId="LiveId" clId="{1663B3D0-40DA-4D1E-91AE-303129604F77}" dt="2020-04-21T18:31:40.884" v="1470" actId="20577"/>
          <ac:spMkLst>
            <pc:docMk/>
            <pc:sldMk cId="890253102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1:40.899" v="1471" actId="20577"/>
          <ac:spMkLst>
            <pc:docMk/>
            <pc:sldMk cId="890253102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8:31:45.701" v="1474"/>
          <ac:spMkLst>
            <pc:docMk/>
            <pc:sldMk cId="890253102" sldId="259"/>
            <ac:spMk id="7" creationId="{C8815697-3B59-4365-AFD3-06A882EEDE69}"/>
          </ac:spMkLst>
        </pc:spChg>
        <pc:picChg chg="add">
          <ac:chgData name="Jeff Swisher" userId="b322747e5f3bd2ef" providerId="LiveId" clId="{1663B3D0-40DA-4D1E-91AE-303129604F77}" dt="2020-04-21T18:31:45.667" v="1472"/>
          <ac:picMkLst>
            <pc:docMk/>
            <pc:sldMk cId="890253102" sldId="259"/>
            <ac:picMk id="4" creationId="{ED9DA8E6-49DE-48E6-8455-345632554B8B}"/>
          </ac:picMkLst>
        </pc:picChg>
        <pc:picChg chg="del">
          <ac:chgData name="Jeff Swisher" userId="b322747e5f3bd2ef" providerId="LiveId" clId="{1663B3D0-40DA-4D1E-91AE-303129604F77}" dt="2020-04-21T18:31:45.701" v="1474"/>
          <ac:picMkLst>
            <pc:docMk/>
            <pc:sldMk cId="890253102" sldId="259"/>
            <ac:picMk id="9" creationId="{B120B7DA-3243-4C80-8FB8-AB3D4324A86C}"/>
          </ac:picMkLst>
        </pc:picChg>
      </pc:sldChg>
      <pc:sldChg chg="delSp add del setBg delDesignElem">
        <pc:chgData name="Jeff Swisher" userId="b322747e5f3bd2ef" providerId="LiveId" clId="{1663B3D0-40DA-4D1E-91AE-303129604F77}" dt="2020-04-21T14:16:32.083" v="456" actId="2696"/>
        <pc:sldMkLst>
          <pc:docMk/>
          <pc:sldMk cId="896994910" sldId="259"/>
        </pc:sldMkLst>
        <pc:spChg chg="del">
          <ac:chgData name="Jeff Swisher" userId="b322747e5f3bd2ef" providerId="LiveId" clId="{1663B3D0-40DA-4D1E-91AE-303129604F77}" dt="2020-04-21T14:06:10.724" v="436"/>
          <ac:spMkLst>
            <pc:docMk/>
            <pc:sldMk cId="896994910" sldId="259"/>
            <ac:spMk id="12" creationId="{B9951BD9-0868-4CDB-ACD6-9C4209B5E412}"/>
          </ac:spMkLst>
        </pc:spChg>
      </pc:sldChg>
      <pc:sldChg chg="delSp modSp add del setBg setFolMasterAnim delDesignElem">
        <pc:chgData name="Jeff Swisher" userId="b322747e5f3bd2ef" providerId="LiveId" clId="{1663B3D0-40DA-4D1E-91AE-303129604F77}" dt="2020-04-20T18:50:10.465" v="65" actId="2696"/>
        <pc:sldMkLst>
          <pc:docMk/>
          <pc:sldMk cId="1166307995" sldId="259"/>
        </pc:sldMkLst>
        <pc:spChg chg="mod">
          <ac:chgData name="Jeff Swisher" userId="b322747e5f3bd2ef" providerId="LiveId" clId="{1663B3D0-40DA-4D1E-91AE-303129604F77}" dt="2020-04-20T18:49:56.820" v="60" actId="20577"/>
          <ac:spMkLst>
            <pc:docMk/>
            <pc:sldMk cId="1166307995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18:49:57.425" v="61" actId="20577"/>
          <ac:spMkLst>
            <pc:docMk/>
            <pc:sldMk cId="1166307995" sldId="259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18:49:56.238" v="55"/>
          <ac:spMkLst>
            <pc:docMk/>
            <pc:sldMk cId="1166307995" sldId="259"/>
            <ac:spMk id="14" creationId="{1DB7C82F-AB7E-4F0C-B829-FA1B9C415180}"/>
          </ac:spMkLst>
        </pc:spChg>
        <pc:picChg chg="mod">
          <ac:chgData name="Jeff Swisher" userId="b322747e5f3bd2ef" providerId="LiveId" clId="{1663B3D0-40DA-4D1E-91AE-303129604F77}" dt="2020-04-20T18:49:58.074" v="62" actId="12612"/>
          <ac:picMkLst>
            <pc:docMk/>
            <pc:sldMk cId="1166307995" sldId="259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57:39.727" v="1442" actId="2696"/>
        <pc:sldMkLst>
          <pc:docMk/>
          <pc:sldMk cId="1181632073" sldId="259"/>
        </pc:sldMkLst>
        <pc:spChg chg="mod">
          <ac:chgData name="Jeff Swisher" userId="b322747e5f3bd2ef" providerId="LiveId" clId="{1663B3D0-40DA-4D1E-91AE-303129604F77}" dt="2020-04-21T16:57:18.252" v="1426" actId="20577"/>
          <ac:spMkLst>
            <pc:docMk/>
            <pc:sldMk cId="1181632073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57:18.268" v="1427" actId="20577"/>
          <ac:spMkLst>
            <pc:docMk/>
            <pc:sldMk cId="1181632073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57:18.440" v="1432"/>
          <ac:spMkLst>
            <pc:docMk/>
            <pc:sldMk cId="1181632073" sldId="259"/>
            <ac:spMk id="7" creationId="{995ECA7E-1F69-4B20-95F2-289420D39A41}"/>
          </ac:spMkLst>
        </pc:spChg>
        <pc:picChg chg="add mod">
          <ac:chgData name="Jeff Swisher" userId="b322747e5f3bd2ef" providerId="LiveId" clId="{1663B3D0-40DA-4D1E-91AE-303129604F77}" dt="2020-04-21T16:57:18.424" v="1430"/>
          <ac:picMkLst>
            <pc:docMk/>
            <pc:sldMk cId="1181632073" sldId="259"/>
            <ac:picMk id="4" creationId="{941FB01C-86BD-4436-A3EC-FBF187E2F3F9}"/>
          </ac:picMkLst>
        </pc:picChg>
        <pc:picChg chg="del">
          <ac:chgData name="Jeff Swisher" userId="b322747e5f3bd2ef" providerId="LiveId" clId="{1663B3D0-40DA-4D1E-91AE-303129604F77}" dt="2020-04-21T16:57:18.440" v="1432"/>
          <ac:picMkLst>
            <pc:docMk/>
            <pc:sldMk cId="1181632073" sldId="259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46:29.009" v="1324" actId="2696"/>
        <pc:sldMkLst>
          <pc:docMk/>
          <pc:sldMk cId="1301656211" sldId="259"/>
        </pc:sldMkLst>
        <pc:spChg chg="mod">
          <ac:chgData name="Jeff Swisher" userId="b322747e5f3bd2ef" providerId="LiveId" clId="{1663B3D0-40DA-4D1E-91AE-303129604F77}" dt="2020-04-21T16:44:34.990" v="1296" actId="20577"/>
          <ac:spMkLst>
            <pc:docMk/>
            <pc:sldMk cId="1301656211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44:34.990" v="1297" actId="20577"/>
          <ac:spMkLst>
            <pc:docMk/>
            <pc:sldMk cId="1301656211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44:35.160" v="1308"/>
          <ac:spMkLst>
            <pc:docMk/>
            <pc:sldMk cId="1301656211" sldId="259"/>
            <ac:spMk id="7" creationId="{2CE5C80C-72BE-4A03-A13D-27B6FBA1ACD0}"/>
          </ac:spMkLst>
        </pc:spChg>
        <pc:picChg chg="add mod">
          <ac:chgData name="Jeff Swisher" userId="b322747e5f3bd2ef" providerId="LiveId" clId="{1663B3D0-40DA-4D1E-91AE-303129604F77}" dt="2020-04-21T16:44:35.160" v="1306" actId="207"/>
          <ac:picMkLst>
            <pc:docMk/>
            <pc:sldMk cId="1301656211" sldId="259"/>
            <ac:picMk id="4" creationId="{923AED83-125C-47C0-A6B9-35EB839CFC3B}"/>
          </ac:picMkLst>
        </pc:picChg>
        <pc:picChg chg="del">
          <ac:chgData name="Jeff Swisher" userId="b322747e5f3bd2ef" providerId="LiveId" clId="{1663B3D0-40DA-4D1E-91AE-303129604F77}" dt="2020-04-21T16:44:35.160" v="1308"/>
          <ac:picMkLst>
            <pc:docMk/>
            <pc:sldMk cId="1301656211" sldId="259"/>
            <ac:picMk id="9" creationId="{B120B7DA-3243-4C80-8FB8-AB3D4324A86C}"/>
          </ac:picMkLst>
        </pc:picChg>
      </pc:sldChg>
      <pc:sldChg chg="add del">
        <pc:chgData name="Jeff Swisher" userId="b322747e5f3bd2ef" providerId="LiveId" clId="{1663B3D0-40DA-4D1E-91AE-303129604F77}" dt="2020-04-21T20:39:07.868" v="1632" actId="2696"/>
        <pc:sldMkLst>
          <pc:docMk/>
          <pc:sldMk cId="1355525345" sldId="259"/>
        </pc:sldMkLst>
      </pc:sldChg>
      <pc:sldChg chg="addSp delSp modSp add del setBg setFolMasterAnim modAnim delDesignElem">
        <pc:chgData name="Jeff Swisher" userId="b322747e5f3bd2ef" providerId="LiveId" clId="{1663B3D0-40DA-4D1E-91AE-303129604F77}" dt="2020-04-20T22:21:00.036" v="408" actId="2696"/>
        <pc:sldMkLst>
          <pc:docMk/>
          <pc:sldMk cId="1612558720" sldId="259"/>
        </pc:sldMkLst>
        <pc:spChg chg="mod">
          <ac:chgData name="Jeff Swisher" userId="b322747e5f3bd2ef" providerId="LiveId" clId="{1663B3D0-40DA-4D1E-91AE-303129604F77}" dt="2020-04-20T22:20:37.466" v="391" actId="20577"/>
          <ac:spMkLst>
            <pc:docMk/>
            <pc:sldMk cId="1612558720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20:37.476" v="392" actId="20577"/>
          <ac:spMkLst>
            <pc:docMk/>
            <pc:sldMk cId="1612558720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0T22:20:38.096" v="404"/>
          <ac:spMkLst>
            <pc:docMk/>
            <pc:sldMk cId="1612558720" sldId="259"/>
            <ac:spMk id="7" creationId="{0AFACF8A-0804-4D99-8E7C-F54756F65C1D}"/>
          </ac:spMkLst>
        </pc:spChg>
        <pc:spChg chg="del">
          <ac:chgData name="Jeff Swisher" userId="b322747e5f3bd2ef" providerId="LiveId" clId="{1663B3D0-40DA-4D1E-91AE-303129604F77}" dt="2020-04-20T22:20:37.282" v="375"/>
          <ac:spMkLst>
            <pc:docMk/>
            <pc:sldMk cId="1612558720" sldId="259"/>
            <ac:spMk id="12" creationId="{B9951BD9-0868-4CDB-ACD6-9C4209B5E412}"/>
          </ac:spMkLst>
        </pc:spChg>
        <pc:picChg chg="add mod">
          <ac:chgData name="Jeff Swisher" userId="b322747e5f3bd2ef" providerId="LiveId" clId="{1663B3D0-40DA-4D1E-91AE-303129604F77}" dt="2020-04-20T22:20:38.087" v="402"/>
          <ac:picMkLst>
            <pc:docMk/>
            <pc:sldMk cId="1612558720" sldId="259"/>
            <ac:picMk id="4" creationId="{4BD380DF-6981-4A0E-B2E8-ED9420CF1761}"/>
          </ac:picMkLst>
        </pc:picChg>
        <pc:picChg chg="del">
          <ac:chgData name="Jeff Swisher" userId="b322747e5f3bd2ef" providerId="LiveId" clId="{1663B3D0-40DA-4D1E-91AE-303129604F77}" dt="2020-04-20T22:20:38.096" v="404"/>
          <ac:picMkLst>
            <pc:docMk/>
            <pc:sldMk cId="1612558720" sldId="259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06:49.962" v="1200" actId="2696"/>
        <pc:sldMkLst>
          <pc:docMk/>
          <pc:sldMk cId="1793720754" sldId="259"/>
        </pc:sldMkLst>
        <pc:spChg chg="mod">
          <ac:chgData name="Jeff Swisher" userId="b322747e5f3bd2ef" providerId="LiveId" clId="{1663B3D0-40DA-4D1E-91AE-303129604F77}" dt="2020-04-21T16:04:08.277" v="1160" actId="20577"/>
          <ac:spMkLst>
            <pc:docMk/>
            <pc:sldMk cId="1793720754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04:08.292" v="1161" actId="20577"/>
          <ac:spMkLst>
            <pc:docMk/>
            <pc:sldMk cId="1793720754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04:08.480" v="1177"/>
          <ac:spMkLst>
            <pc:docMk/>
            <pc:sldMk cId="1793720754" sldId="259"/>
            <ac:spMk id="7" creationId="{00D2B83E-FE66-4CC7-A1E7-45E77FAB1740}"/>
          </ac:spMkLst>
        </pc:spChg>
        <pc:picChg chg="add mod">
          <ac:chgData name="Jeff Swisher" userId="b322747e5f3bd2ef" providerId="LiveId" clId="{1663B3D0-40DA-4D1E-91AE-303129604F77}" dt="2020-04-21T16:04:33.643" v="1199" actId="1076"/>
          <ac:picMkLst>
            <pc:docMk/>
            <pc:sldMk cId="1793720754" sldId="259"/>
            <ac:picMk id="4" creationId="{B4D9BC46-29B9-495B-8BDB-3271F6C94A1B}"/>
          </ac:picMkLst>
        </pc:picChg>
        <pc:picChg chg="del">
          <ac:chgData name="Jeff Swisher" userId="b322747e5f3bd2ef" providerId="LiveId" clId="{1663B3D0-40DA-4D1E-91AE-303129604F77}" dt="2020-04-21T16:04:08.480" v="1177"/>
          <ac:picMkLst>
            <pc:docMk/>
            <pc:sldMk cId="1793720754" sldId="259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5:55:21.142" v="1106" actId="2696"/>
        <pc:sldMkLst>
          <pc:docMk/>
          <pc:sldMk cId="1841105351" sldId="259"/>
        </pc:sldMkLst>
        <pc:spChg chg="mod">
          <ac:chgData name="Jeff Swisher" userId="b322747e5f3bd2ef" providerId="LiveId" clId="{1663B3D0-40DA-4D1E-91AE-303129604F77}" dt="2020-04-21T15:48:35.291" v="1053" actId="20577"/>
          <ac:spMkLst>
            <pc:docMk/>
            <pc:sldMk cId="1841105351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48:35.291" v="1054" actId="20577"/>
          <ac:spMkLst>
            <pc:docMk/>
            <pc:sldMk cId="1841105351" sldId="259"/>
            <ac:spMk id="5" creationId="{585B6865-F226-412E-8C76-F11756BBA10E}"/>
          </ac:spMkLst>
        </pc:spChg>
        <pc:spChg chg="add del mod">
          <ac:chgData name="Jeff Swisher" userId="b322747e5f3bd2ef" providerId="LiveId" clId="{1663B3D0-40DA-4D1E-91AE-303129604F77}" dt="2020-04-21T15:48:46.322" v="1096"/>
          <ac:spMkLst>
            <pc:docMk/>
            <pc:sldMk cId="1841105351" sldId="259"/>
            <ac:spMk id="7" creationId="{C89DA5C1-09E4-4E3D-8DD7-3BF7FDAEA182}"/>
          </ac:spMkLst>
        </pc:spChg>
        <pc:spChg chg="del">
          <ac:chgData name="Jeff Swisher" userId="b322747e5f3bd2ef" providerId="LiveId" clId="{1663B3D0-40DA-4D1E-91AE-303129604F77}" dt="2020-04-21T15:49:25.968" v="1097" actId="26606"/>
          <ac:spMkLst>
            <pc:docMk/>
            <pc:sldMk cId="1841105351" sldId="259"/>
            <ac:spMk id="19" creationId="{1DB7C82F-AB7E-4F0C-B829-FA1B9C415180}"/>
          </ac:spMkLst>
        </pc:spChg>
        <pc:spChg chg="add">
          <ac:chgData name="Jeff Swisher" userId="b322747e5f3bd2ef" providerId="LiveId" clId="{1663B3D0-40DA-4D1E-91AE-303129604F77}" dt="2020-04-21T15:49:25.968" v="1097" actId="26606"/>
          <ac:spMkLst>
            <pc:docMk/>
            <pc:sldMk cId="1841105351" sldId="259"/>
            <ac:spMk id="24" creationId="{1DB7C82F-AB7E-4F0C-B829-FA1B9C415180}"/>
          </ac:spMkLst>
        </pc:spChg>
        <pc:picChg chg="add del mod">
          <ac:chgData name="Jeff Swisher" userId="b322747e5f3bd2ef" providerId="LiveId" clId="{1663B3D0-40DA-4D1E-91AE-303129604F77}" dt="2020-04-21T15:48:44.119" v="1095"/>
          <ac:picMkLst>
            <pc:docMk/>
            <pc:sldMk cId="1841105351" sldId="259"/>
            <ac:picMk id="4" creationId="{D125C57A-5B62-4A22-B043-2BA03984EE0F}"/>
          </ac:picMkLst>
        </pc:picChg>
        <pc:picChg chg="del">
          <ac:chgData name="Jeff Swisher" userId="b322747e5f3bd2ef" providerId="LiveId" clId="{1663B3D0-40DA-4D1E-91AE-303129604F77}" dt="2020-04-21T15:48:35.525" v="1072"/>
          <ac:picMkLst>
            <pc:docMk/>
            <pc:sldMk cId="1841105351" sldId="259"/>
            <ac:picMk id="9" creationId="{B120B7DA-3243-4C80-8FB8-AB3D4324A86C}"/>
          </ac:picMkLst>
        </pc:picChg>
        <pc:picChg chg="add mod">
          <ac:chgData name="Jeff Swisher" userId="b322747e5f3bd2ef" providerId="LiveId" clId="{1663B3D0-40DA-4D1E-91AE-303129604F77}" dt="2020-04-21T15:49:25.968" v="1097" actId="26606"/>
          <ac:picMkLst>
            <pc:docMk/>
            <pc:sldMk cId="1841105351" sldId="259"/>
            <ac:picMk id="10" creationId="{1068683A-4A84-4972-ACBB-6BE48D1C3BA7}"/>
          </ac:picMkLst>
        </pc:picChg>
      </pc:sldChg>
      <pc:sldChg chg="delSp modSp add del setBg setFolMasterAnim delDesignElem">
        <pc:chgData name="Jeff Swisher" userId="b322747e5f3bd2ef" providerId="LiveId" clId="{1663B3D0-40DA-4D1E-91AE-303129604F77}" dt="2020-04-20T18:53:34.070" v="89" actId="2696"/>
        <pc:sldMkLst>
          <pc:docMk/>
          <pc:sldMk cId="2144145241" sldId="259"/>
        </pc:sldMkLst>
        <pc:spChg chg="mod">
          <ac:chgData name="Jeff Swisher" userId="b322747e5f3bd2ef" providerId="LiveId" clId="{1663B3D0-40DA-4D1E-91AE-303129604F77}" dt="2020-04-20T18:52:02.386" v="80" actId="20577"/>
          <ac:spMkLst>
            <pc:docMk/>
            <pc:sldMk cId="2144145241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18:52:02.386" v="81" actId="20577"/>
          <ac:spMkLst>
            <pc:docMk/>
            <pc:sldMk cId="2144145241" sldId="259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18:52:02.163" v="71"/>
          <ac:spMkLst>
            <pc:docMk/>
            <pc:sldMk cId="2144145241" sldId="259"/>
            <ac:spMk id="14" creationId="{1DB7C82F-AB7E-4F0C-B829-FA1B9C415180}"/>
          </ac:spMkLst>
        </pc:spChg>
        <pc:picChg chg="mod modVis">
          <ac:chgData name="Jeff Swisher" userId="b322747e5f3bd2ef" providerId="LiveId" clId="{1663B3D0-40DA-4D1E-91AE-303129604F77}" dt="2020-04-20T18:52:03.204" v="86"/>
          <ac:picMkLst>
            <pc:docMk/>
            <pc:sldMk cId="2144145241" sldId="259"/>
            <ac:picMk id="9" creationId="{B120B7DA-3243-4C80-8FB8-AB3D4324A86C}"/>
          </ac:picMkLst>
        </pc:picChg>
      </pc:sldChg>
      <pc:sldChg chg="addSp delSp modSp add del setFolMasterAnim">
        <pc:chgData name="Jeff Swisher" userId="b322747e5f3bd2ef" providerId="LiveId" clId="{1663B3D0-40DA-4D1E-91AE-303129604F77}" dt="2020-04-21T20:45:52.372" v="1692" actId="2696"/>
        <pc:sldMkLst>
          <pc:docMk/>
          <pc:sldMk cId="2146304114" sldId="259"/>
        </pc:sldMkLst>
        <pc:spChg chg="mod">
          <ac:chgData name="Jeff Swisher" userId="b322747e5f3bd2ef" providerId="LiveId" clId="{1663B3D0-40DA-4D1E-91AE-303129604F77}" dt="2020-04-21T20:40:43.305" v="1671" actId="20577"/>
          <ac:spMkLst>
            <pc:docMk/>
            <pc:sldMk cId="2146304114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40:43.321" v="1672" actId="20577"/>
          <ac:spMkLst>
            <pc:docMk/>
            <pc:sldMk cId="2146304114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20:40:43.443" v="1679"/>
          <ac:spMkLst>
            <pc:docMk/>
            <pc:sldMk cId="2146304114" sldId="259"/>
            <ac:spMk id="7" creationId="{75513095-85F2-4EE1-8A05-2EF946F741D1}"/>
          </ac:spMkLst>
        </pc:spChg>
        <pc:picChg chg="add mod">
          <ac:chgData name="Jeff Swisher" userId="b322747e5f3bd2ef" providerId="LiveId" clId="{1663B3D0-40DA-4D1E-91AE-303129604F77}" dt="2020-04-21T20:40:43.428" v="1677"/>
          <ac:picMkLst>
            <pc:docMk/>
            <pc:sldMk cId="2146304114" sldId="259"/>
            <ac:picMk id="4" creationId="{F3CBE543-4F22-41CF-9CED-EDDFBA5EC36C}"/>
          </ac:picMkLst>
        </pc:picChg>
        <pc:picChg chg="del">
          <ac:chgData name="Jeff Swisher" userId="b322747e5f3bd2ef" providerId="LiveId" clId="{1663B3D0-40DA-4D1E-91AE-303129604F77}" dt="2020-04-21T20:40:43.443" v="1679"/>
          <ac:picMkLst>
            <pc:docMk/>
            <pc:sldMk cId="2146304114" sldId="259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44:27.346" v="1292" actId="2696"/>
        <pc:sldMkLst>
          <pc:docMk/>
          <pc:sldMk cId="2159627013" sldId="259"/>
        </pc:sldMkLst>
        <pc:spChg chg="mod">
          <ac:chgData name="Jeff Swisher" userId="b322747e5f3bd2ef" providerId="LiveId" clId="{1663B3D0-40DA-4D1E-91AE-303129604F77}" dt="2020-04-21T16:07:48.973" v="1236" actId="20577"/>
          <ac:spMkLst>
            <pc:docMk/>
            <pc:sldMk cId="2159627013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07:48.989" v="1237" actId="20577"/>
          <ac:spMkLst>
            <pc:docMk/>
            <pc:sldMk cId="2159627013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07:49.114" v="1249"/>
          <ac:spMkLst>
            <pc:docMk/>
            <pc:sldMk cId="2159627013" sldId="259"/>
            <ac:spMk id="7" creationId="{3014CEF7-B887-44F1-AFBB-2EEC03009F40}"/>
          </ac:spMkLst>
        </pc:spChg>
        <pc:picChg chg="add mod">
          <ac:chgData name="Jeff Swisher" userId="b322747e5f3bd2ef" providerId="LiveId" clId="{1663B3D0-40DA-4D1E-91AE-303129604F77}" dt="2020-04-21T16:07:49.098" v="1247" actId="207"/>
          <ac:picMkLst>
            <pc:docMk/>
            <pc:sldMk cId="2159627013" sldId="259"/>
            <ac:picMk id="4" creationId="{928474AD-6F34-4FDF-99AD-01768E4904D6}"/>
          </ac:picMkLst>
        </pc:picChg>
        <pc:picChg chg="del">
          <ac:chgData name="Jeff Swisher" userId="b322747e5f3bd2ef" providerId="LiveId" clId="{1663B3D0-40DA-4D1E-91AE-303129604F77}" dt="2020-04-21T16:07:49.114" v="1249"/>
          <ac:picMkLst>
            <pc:docMk/>
            <pc:sldMk cId="2159627013" sldId="259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5:48:26.535" v="1049" actId="2696"/>
        <pc:sldMkLst>
          <pc:docMk/>
          <pc:sldMk cId="2214863974" sldId="259"/>
        </pc:sldMkLst>
        <pc:spChg chg="mod">
          <ac:chgData name="Jeff Swisher" userId="b322747e5f3bd2ef" providerId="LiveId" clId="{1663B3D0-40DA-4D1E-91AE-303129604F77}" dt="2020-04-21T15:47:12.513" v="1002" actId="20577"/>
          <ac:spMkLst>
            <pc:docMk/>
            <pc:sldMk cId="2214863974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47:12.529" v="1003" actId="20577"/>
          <ac:spMkLst>
            <pc:docMk/>
            <pc:sldMk cId="2214863974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5:47:12.716" v="1023"/>
          <ac:spMkLst>
            <pc:docMk/>
            <pc:sldMk cId="2214863974" sldId="259"/>
            <ac:spMk id="7" creationId="{EB8DA969-8629-4631-AF25-0D0D47B38DB1}"/>
          </ac:spMkLst>
        </pc:spChg>
        <pc:picChg chg="add mod ord">
          <ac:chgData name="Jeff Swisher" userId="b322747e5f3bd2ef" providerId="LiveId" clId="{1663B3D0-40DA-4D1E-91AE-303129604F77}" dt="2020-04-21T15:47:12.701" v="1021" actId="207"/>
          <ac:picMkLst>
            <pc:docMk/>
            <pc:sldMk cId="2214863974" sldId="259"/>
            <ac:picMk id="4" creationId="{689517A3-C21C-40A4-8692-57A45AEE173F}"/>
          </ac:picMkLst>
        </pc:picChg>
        <pc:picChg chg="del">
          <ac:chgData name="Jeff Swisher" userId="b322747e5f3bd2ef" providerId="LiveId" clId="{1663B3D0-40DA-4D1E-91AE-303129604F77}" dt="2020-04-21T15:47:12.716" v="1023"/>
          <ac:picMkLst>
            <pc:docMk/>
            <pc:sldMk cId="2214863974" sldId="259"/>
            <ac:picMk id="9" creationId="{B120B7DA-3243-4C80-8FB8-AB3D4324A86C}"/>
          </ac:picMkLst>
        </pc:picChg>
      </pc:sldChg>
      <pc:sldChg chg="delSp modSp add del setBg delDesignElem">
        <pc:chgData name="Jeff Swisher" userId="b322747e5f3bd2ef" providerId="LiveId" clId="{1663B3D0-40DA-4D1E-91AE-303129604F77}" dt="2020-04-20T22:09:37.400" v="276" actId="2696"/>
        <pc:sldMkLst>
          <pc:docMk/>
          <pc:sldMk cId="2247136868" sldId="259"/>
        </pc:sldMkLst>
        <pc:spChg chg="mod">
          <ac:chgData name="Jeff Swisher" userId="b322747e5f3bd2ef" providerId="LiveId" clId="{1663B3D0-40DA-4D1E-91AE-303129604F77}" dt="2020-04-20T22:05:18.855" v="265" actId="20577"/>
          <ac:spMkLst>
            <pc:docMk/>
            <pc:sldMk cId="2247136868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05:19.565" v="266" actId="20577"/>
          <ac:spMkLst>
            <pc:docMk/>
            <pc:sldMk cId="2247136868" sldId="259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22:05:09.055" v="249"/>
          <ac:spMkLst>
            <pc:docMk/>
            <pc:sldMk cId="2247136868" sldId="259"/>
            <ac:spMk id="14" creationId="{1DB7C82F-AB7E-4F0C-B829-FA1B9C415180}"/>
          </ac:spMkLst>
        </pc:spChg>
      </pc:sldChg>
      <pc:sldChg chg="addSp delSp modSp add del setBg setFolMasterAnim modAnim delDesignElem">
        <pc:chgData name="Jeff Swisher" userId="b322747e5f3bd2ef" providerId="LiveId" clId="{1663B3D0-40DA-4D1E-91AE-303129604F77}" dt="2020-04-20T22:22:39.856" v="432"/>
        <pc:sldMkLst>
          <pc:docMk/>
          <pc:sldMk cId="2249437710" sldId="259"/>
        </pc:sldMkLst>
        <pc:spChg chg="mod">
          <ac:chgData name="Jeff Swisher" userId="b322747e5f3bd2ef" providerId="LiveId" clId="{1663B3D0-40DA-4D1E-91AE-303129604F77}" dt="2020-04-20T22:22:39.856" v="432"/>
          <ac:spMkLst>
            <pc:docMk/>
            <pc:sldMk cId="2249437710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2:22:39.856" v="432"/>
          <ac:spMkLst>
            <pc:docMk/>
            <pc:sldMk cId="2249437710" sldId="259"/>
            <ac:spMk id="5" creationId="{585B6865-F226-412E-8C76-F11756BBA10E}"/>
          </ac:spMkLst>
        </pc:spChg>
        <pc:spChg chg="add del">
          <ac:chgData name="Jeff Swisher" userId="b322747e5f3bd2ef" providerId="LiveId" clId="{1663B3D0-40DA-4D1E-91AE-303129604F77}" dt="2020-04-20T22:22:39.856" v="432"/>
          <ac:spMkLst>
            <pc:docMk/>
            <pc:sldMk cId="2249437710" sldId="259"/>
            <ac:spMk id="12" creationId="{B9951BD9-0868-4CDB-ACD6-9C4209B5E412}"/>
          </ac:spMkLst>
        </pc:spChg>
      </pc:sldChg>
      <pc:sldChg chg="addSp delSp modSp add del setFolMasterAnim modAnim">
        <pc:chgData name="Jeff Swisher" userId="b322747e5f3bd2ef" providerId="LiveId" clId="{1663B3D0-40DA-4D1E-91AE-303129604F77}" dt="2020-04-21T16:57:15.049" v="1423" actId="2696"/>
        <pc:sldMkLst>
          <pc:docMk/>
          <pc:sldMk cId="2319415155" sldId="259"/>
        </pc:sldMkLst>
        <pc:spChg chg="mod">
          <ac:chgData name="Jeff Swisher" userId="b322747e5f3bd2ef" providerId="LiveId" clId="{1663B3D0-40DA-4D1E-91AE-303129604F77}" dt="2020-04-21T16:49:18.861" v="1394" actId="20577"/>
          <ac:spMkLst>
            <pc:docMk/>
            <pc:sldMk cId="2319415155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49:18.877" v="1395" actId="20577"/>
          <ac:spMkLst>
            <pc:docMk/>
            <pc:sldMk cId="2319415155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49:19.033" v="1406"/>
          <ac:spMkLst>
            <pc:docMk/>
            <pc:sldMk cId="2319415155" sldId="259"/>
            <ac:spMk id="7" creationId="{090A2920-2AD7-4942-914C-AF34BD5E349C}"/>
          </ac:spMkLst>
        </pc:spChg>
        <pc:picChg chg="add mod">
          <ac:chgData name="Jeff Swisher" userId="b322747e5f3bd2ef" providerId="LiveId" clId="{1663B3D0-40DA-4D1E-91AE-303129604F77}" dt="2020-04-21T16:49:19.033" v="1404" actId="207"/>
          <ac:picMkLst>
            <pc:docMk/>
            <pc:sldMk cId="2319415155" sldId="259"/>
            <ac:picMk id="4" creationId="{FFFC7AEA-299F-487F-9AF7-D45C9036883F}"/>
          </ac:picMkLst>
        </pc:picChg>
        <pc:picChg chg="del">
          <ac:chgData name="Jeff Swisher" userId="b322747e5f3bd2ef" providerId="LiveId" clId="{1663B3D0-40DA-4D1E-91AE-303129604F77}" dt="2020-04-21T16:49:19.033" v="1406"/>
          <ac:picMkLst>
            <pc:docMk/>
            <pc:sldMk cId="2319415155" sldId="259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5:00:00.707" v="746" actId="2696"/>
        <pc:sldMkLst>
          <pc:docMk/>
          <pc:sldMk cId="2566132419" sldId="259"/>
        </pc:sldMkLst>
        <pc:spChg chg="mod">
          <ac:chgData name="Jeff Swisher" userId="b322747e5f3bd2ef" providerId="LiveId" clId="{1663B3D0-40DA-4D1E-91AE-303129604F77}" dt="2020-04-21T14:55:47.827" v="698" actId="20577"/>
          <ac:spMkLst>
            <pc:docMk/>
            <pc:sldMk cId="2566132419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55:47.833" v="699" actId="20577"/>
          <ac:spMkLst>
            <pc:docMk/>
            <pc:sldMk cId="2566132419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4:55:48.002" v="717"/>
          <ac:spMkLst>
            <pc:docMk/>
            <pc:sldMk cId="2566132419" sldId="259"/>
            <ac:spMk id="7" creationId="{2DA17A2F-1A02-423A-9A55-ACA4BA0FC4C7}"/>
          </ac:spMkLst>
        </pc:spChg>
        <pc:picChg chg="add mod modCrop">
          <ac:chgData name="Jeff Swisher" userId="b322747e5f3bd2ef" providerId="LiveId" clId="{1663B3D0-40DA-4D1E-91AE-303129604F77}" dt="2020-04-21T14:55:47.996" v="715" actId="732"/>
          <ac:picMkLst>
            <pc:docMk/>
            <pc:sldMk cId="2566132419" sldId="259"/>
            <ac:picMk id="4" creationId="{7FF0721D-1118-47F5-924E-578AA7960794}"/>
          </ac:picMkLst>
        </pc:picChg>
        <pc:picChg chg="del">
          <ac:chgData name="Jeff Swisher" userId="b322747e5f3bd2ef" providerId="LiveId" clId="{1663B3D0-40DA-4D1E-91AE-303129604F77}" dt="2020-04-21T14:55:48.002" v="717"/>
          <ac:picMkLst>
            <pc:docMk/>
            <pc:sldMk cId="2566132419" sldId="259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5:43:27.829" v="931" actId="2696"/>
        <pc:sldMkLst>
          <pc:docMk/>
          <pc:sldMk cId="3030718979" sldId="259"/>
        </pc:sldMkLst>
        <pc:spChg chg="mod">
          <ac:chgData name="Jeff Swisher" userId="b322747e5f3bd2ef" providerId="LiveId" clId="{1663B3D0-40DA-4D1E-91AE-303129604F77}" dt="2020-04-21T15:05:22.082" v="867" actId="20577"/>
          <ac:spMkLst>
            <pc:docMk/>
            <pc:sldMk cId="3030718979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05:22.087" v="868" actId="20577"/>
          <ac:spMkLst>
            <pc:docMk/>
            <pc:sldMk cId="3030718979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5:05:22.210" v="886"/>
          <ac:spMkLst>
            <pc:docMk/>
            <pc:sldMk cId="3030718979" sldId="259"/>
            <ac:spMk id="7" creationId="{02F4F798-C24C-478C-ABE9-D43226F4E5FF}"/>
          </ac:spMkLst>
        </pc:spChg>
        <pc:picChg chg="add mod">
          <ac:chgData name="Jeff Swisher" userId="b322747e5f3bd2ef" providerId="LiveId" clId="{1663B3D0-40DA-4D1E-91AE-303129604F77}" dt="2020-04-21T15:05:22.203" v="884" actId="207"/>
          <ac:picMkLst>
            <pc:docMk/>
            <pc:sldMk cId="3030718979" sldId="259"/>
            <ac:picMk id="4" creationId="{56D1643D-282C-4C66-AE49-62C33C496E41}"/>
          </ac:picMkLst>
        </pc:picChg>
        <pc:picChg chg="del">
          <ac:chgData name="Jeff Swisher" userId="b322747e5f3bd2ef" providerId="LiveId" clId="{1663B3D0-40DA-4D1E-91AE-303129604F77}" dt="2020-04-21T15:05:22.210" v="886"/>
          <ac:picMkLst>
            <pc:docMk/>
            <pc:sldMk cId="3030718979" sldId="259"/>
            <ac:picMk id="9" creationId="{B120B7DA-3243-4C80-8FB8-AB3D4324A86C}"/>
          </ac:picMkLst>
        </pc:picChg>
      </pc:sldChg>
      <pc:sldChg chg="addSp delSp modSp add del setFolMasterAnim">
        <pc:chgData name="Jeff Swisher" userId="b322747e5f3bd2ef" providerId="LiveId" clId="{1663B3D0-40DA-4D1E-91AE-303129604F77}" dt="2020-04-21T18:34:30.945" v="1501" actId="2696"/>
        <pc:sldMkLst>
          <pc:docMk/>
          <pc:sldMk cId="3054713954" sldId="259"/>
        </pc:sldMkLst>
        <pc:spChg chg="mod">
          <ac:chgData name="Jeff Swisher" userId="b322747e5f3bd2ef" providerId="LiveId" clId="{1663B3D0-40DA-4D1E-91AE-303129604F77}" dt="2020-04-21T18:32:28.997" v="1490" actId="20577"/>
          <ac:spMkLst>
            <pc:docMk/>
            <pc:sldMk cId="3054713954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2:28.997" v="1491" actId="20577"/>
          <ac:spMkLst>
            <pc:docMk/>
            <pc:sldMk cId="3054713954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8:32:30.193" v="1494"/>
          <ac:spMkLst>
            <pc:docMk/>
            <pc:sldMk cId="3054713954" sldId="259"/>
            <ac:spMk id="7" creationId="{A24324D8-8F03-4371-AF54-DAB03188150C}"/>
          </ac:spMkLst>
        </pc:spChg>
        <pc:picChg chg="add">
          <ac:chgData name="Jeff Swisher" userId="b322747e5f3bd2ef" providerId="LiveId" clId="{1663B3D0-40DA-4D1E-91AE-303129604F77}" dt="2020-04-21T18:32:30.174" v="1492"/>
          <ac:picMkLst>
            <pc:docMk/>
            <pc:sldMk cId="3054713954" sldId="259"/>
            <ac:picMk id="4" creationId="{84BFA415-0CC5-4527-B2AF-54F86ED95E06}"/>
          </ac:picMkLst>
        </pc:picChg>
        <pc:picChg chg="del">
          <ac:chgData name="Jeff Swisher" userId="b322747e5f3bd2ef" providerId="LiveId" clId="{1663B3D0-40DA-4D1E-91AE-303129604F77}" dt="2020-04-21T18:32:30.193" v="1494"/>
          <ac:picMkLst>
            <pc:docMk/>
            <pc:sldMk cId="3054713954" sldId="259"/>
            <ac:picMk id="9" creationId="{B120B7DA-3243-4C80-8FB8-AB3D4324A86C}"/>
          </ac:picMkLst>
        </pc:picChg>
      </pc:sldChg>
      <pc:sldChg chg="delSp add del setBg delDesignElem">
        <pc:chgData name="Jeff Swisher" userId="b322747e5f3bd2ef" providerId="LiveId" clId="{1663B3D0-40DA-4D1E-91AE-303129604F77}" dt="2020-04-21T14:28:25.946" v="476" actId="2696"/>
        <pc:sldMkLst>
          <pc:docMk/>
          <pc:sldMk cId="3160640726" sldId="259"/>
        </pc:sldMkLst>
        <pc:spChg chg="del">
          <ac:chgData name="Jeff Swisher" userId="b322747e5f3bd2ef" providerId="LiveId" clId="{1663B3D0-40DA-4D1E-91AE-303129604F77}" dt="2020-04-21T14:19:25.015" v="462"/>
          <ac:spMkLst>
            <pc:docMk/>
            <pc:sldMk cId="3160640726" sldId="259"/>
            <ac:spMk id="15" creationId="{1DB7C82F-AB7E-4F0C-B829-FA1B9C415180}"/>
          </ac:spMkLst>
        </pc:spChg>
      </pc:sldChg>
      <pc:sldChg chg="addSp delSp modSp add del setFolMasterAnim">
        <pc:chgData name="Jeff Swisher" userId="b322747e5f3bd2ef" providerId="LiveId" clId="{1663B3D0-40DA-4D1E-91AE-303129604F77}" dt="2020-04-21T20:40:39.108" v="1656" actId="2696"/>
        <pc:sldMkLst>
          <pc:docMk/>
          <pc:sldMk cId="3195804276" sldId="259"/>
        </pc:sldMkLst>
        <pc:spChg chg="mod">
          <ac:chgData name="Jeff Swisher" userId="b322747e5f3bd2ef" providerId="LiveId" clId="{1663B3D0-40DA-4D1E-91AE-303129604F77}" dt="2020-04-21T20:39:23.875" v="1643" actId="20577"/>
          <ac:spMkLst>
            <pc:docMk/>
            <pc:sldMk cId="3195804276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39:23.891" v="1644" actId="20577"/>
          <ac:spMkLst>
            <pc:docMk/>
            <pc:sldMk cId="3195804276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20:39:23.991" v="1647"/>
          <ac:spMkLst>
            <pc:docMk/>
            <pc:sldMk cId="3195804276" sldId="259"/>
            <ac:spMk id="7" creationId="{9D0FA1FC-3344-4B1E-B0DD-50CB8115265D}"/>
          </ac:spMkLst>
        </pc:spChg>
        <pc:picChg chg="add">
          <ac:chgData name="Jeff Swisher" userId="b322747e5f3bd2ef" providerId="LiveId" clId="{1663B3D0-40DA-4D1E-91AE-303129604F77}" dt="2020-04-21T20:39:23.960" v="1645"/>
          <ac:picMkLst>
            <pc:docMk/>
            <pc:sldMk cId="3195804276" sldId="259"/>
            <ac:picMk id="4" creationId="{BD53C8DD-668A-47ED-8C25-1F8138174A89}"/>
          </ac:picMkLst>
        </pc:picChg>
        <pc:picChg chg="del">
          <ac:chgData name="Jeff Swisher" userId="b322747e5f3bd2ef" providerId="LiveId" clId="{1663B3D0-40DA-4D1E-91AE-303129604F77}" dt="2020-04-21T20:39:23.991" v="1647"/>
          <ac:picMkLst>
            <pc:docMk/>
            <pc:sldMk cId="3195804276" sldId="259"/>
            <ac:picMk id="9" creationId="{B120B7DA-3243-4C80-8FB8-AB3D4324A86C}"/>
          </ac:picMkLst>
        </pc:picChg>
      </pc:sldChg>
      <pc:sldChg chg="addSp delSp modSp add del setBg delDesignElem">
        <pc:chgData name="Jeff Swisher" userId="b322747e5f3bd2ef" providerId="LiveId" clId="{1663B3D0-40DA-4D1E-91AE-303129604F77}" dt="2020-04-20T21:33:35.504" v="245" actId="2696"/>
        <pc:sldMkLst>
          <pc:docMk/>
          <pc:sldMk cId="3253492082" sldId="259"/>
        </pc:sldMkLst>
        <pc:spChg chg="add del mod">
          <ac:chgData name="Jeff Swisher" userId="b322747e5f3bd2ef" providerId="LiveId" clId="{1663B3D0-40DA-4D1E-91AE-303129604F77}" dt="2020-04-20T21:20:37.396" v="224"/>
          <ac:spMkLst>
            <pc:docMk/>
            <pc:sldMk cId="3253492082" sldId="259"/>
            <ac:spMk id="4" creationId="{24E7F0C8-72FC-4CA4-BA90-3DEFE9301A78}"/>
          </ac:spMkLst>
        </pc:spChg>
        <pc:spChg chg="add del mod">
          <ac:chgData name="Jeff Swisher" userId="b322747e5f3bd2ef" providerId="LiveId" clId="{1663B3D0-40DA-4D1E-91AE-303129604F77}" dt="2020-04-20T21:21:06.223" v="229" actId="478"/>
          <ac:spMkLst>
            <pc:docMk/>
            <pc:sldMk cId="3253492082" sldId="259"/>
            <ac:spMk id="7" creationId="{B5C51AEA-1FB4-4AC9-9470-82D842DF58C5}"/>
          </ac:spMkLst>
        </pc:spChg>
        <pc:spChg chg="add del mod">
          <ac:chgData name="Jeff Swisher" userId="b322747e5f3bd2ef" providerId="LiveId" clId="{1663B3D0-40DA-4D1E-91AE-303129604F77}" dt="2020-04-20T21:21:21.585" v="232" actId="478"/>
          <ac:spMkLst>
            <pc:docMk/>
            <pc:sldMk cId="3253492082" sldId="259"/>
            <ac:spMk id="10" creationId="{D8433ED7-5D14-4728-8C51-CA6BAD4C84ED}"/>
          </ac:spMkLst>
        </pc:spChg>
        <pc:spChg chg="del">
          <ac:chgData name="Jeff Swisher" userId="b322747e5f3bd2ef" providerId="LiveId" clId="{1663B3D0-40DA-4D1E-91AE-303129604F77}" dt="2020-04-20T21:07:32.356" v="219"/>
          <ac:spMkLst>
            <pc:docMk/>
            <pc:sldMk cId="3253492082" sldId="259"/>
            <ac:spMk id="14" creationId="{1DB7C82F-AB7E-4F0C-B829-FA1B9C415180}"/>
          </ac:spMkLst>
        </pc:spChg>
        <pc:graphicFrameChg chg="add del mod">
          <ac:chgData name="Jeff Swisher" userId="b322747e5f3bd2ef" providerId="LiveId" clId="{1663B3D0-40DA-4D1E-91AE-303129604F77}" dt="2020-04-20T21:21:18.443" v="231" actId="478"/>
          <ac:graphicFrameMkLst>
            <pc:docMk/>
            <pc:sldMk cId="3253492082" sldId="259"/>
            <ac:graphicFrameMk id="6" creationId="{74C897C3-A28E-4081-9942-0CDF6A098BFA}"/>
          </ac:graphicFrameMkLst>
        </pc:graphicFrameChg>
        <pc:graphicFrameChg chg="add mod">
          <ac:chgData name="Jeff Swisher" userId="b322747e5f3bd2ef" providerId="LiveId" clId="{1663B3D0-40DA-4D1E-91AE-303129604F77}" dt="2020-04-20T21:21:34.241" v="233"/>
          <ac:graphicFrameMkLst>
            <pc:docMk/>
            <pc:sldMk cId="3253492082" sldId="259"/>
            <ac:graphicFrameMk id="11" creationId="{DCA57608-4485-48C7-817A-6FEDE5922E06}"/>
          </ac:graphicFrameMkLst>
        </pc:graphicFrameChg>
        <pc:graphicFrameChg chg="add del mod">
          <ac:chgData name="Jeff Swisher" userId="b322747e5f3bd2ef" providerId="LiveId" clId="{1663B3D0-40DA-4D1E-91AE-303129604F77}" dt="2020-04-20T21:22:14.696" v="237" actId="478"/>
          <ac:graphicFrameMkLst>
            <pc:docMk/>
            <pc:sldMk cId="3253492082" sldId="259"/>
            <ac:graphicFrameMk id="12" creationId="{60F405DA-E37A-4DEF-8892-FC26461BDDE6}"/>
          </ac:graphicFrameMkLst>
        </pc:graphicFrameChg>
        <pc:graphicFrameChg chg="add del mod">
          <ac:chgData name="Jeff Swisher" userId="b322747e5f3bd2ef" providerId="LiveId" clId="{1663B3D0-40DA-4D1E-91AE-303129604F77}" dt="2020-04-20T21:23:18.494" v="244" actId="478"/>
          <ac:graphicFrameMkLst>
            <pc:docMk/>
            <pc:sldMk cId="3253492082" sldId="259"/>
            <ac:graphicFrameMk id="13" creationId="{A21496D3-0CBB-4BB8-9566-329E588B56D1}"/>
          </ac:graphicFrameMkLst>
        </pc:graphicFrameChg>
        <pc:picChg chg="del">
          <ac:chgData name="Jeff Swisher" userId="b322747e5f3bd2ef" providerId="LiveId" clId="{1663B3D0-40DA-4D1E-91AE-303129604F77}" dt="2020-04-20T21:20:06.344" v="223" actId="478"/>
          <ac:picMkLst>
            <pc:docMk/>
            <pc:sldMk cId="3253492082" sldId="259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04:00.799" v="1157" actId="2696"/>
        <pc:sldMkLst>
          <pc:docMk/>
          <pc:sldMk cId="3261037784" sldId="259"/>
        </pc:sldMkLst>
        <pc:spChg chg="mod">
          <ac:chgData name="Jeff Swisher" userId="b322747e5f3bd2ef" providerId="LiveId" clId="{1663B3D0-40DA-4D1E-91AE-303129604F77}" dt="2020-04-21T15:55:46.862" v="1114" actId="20577"/>
          <ac:spMkLst>
            <pc:docMk/>
            <pc:sldMk cId="3261037784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55:46.862" v="1115" actId="20577"/>
          <ac:spMkLst>
            <pc:docMk/>
            <pc:sldMk cId="3261037784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5:55:47.112" v="1133"/>
          <ac:spMkLst>
            <pc:docMk/>
            <pc:sldMk cId="3261037784" sldId="259"/>
            <ac:spMk id="7" creationId="{A818F8C2-E152-4D71-A37A-D7CC4F598DA2}"/>
          </ac:spMkLst>
        </pc:spChg>
        <pc:picChg chg="add mod">
          <ac:chgData name="Jeff Swisher" userId="b322747e5f3bd2ef" providerId="LiveId" clId="{1663B3D0-40DA-4D1E-91AE-303129604F77}" dt="2020-04-21T15:55:47.097" v="1131" actId="207"/>
          <ac:picMkLst>
            <pc:docMk/>
            <pc:sldMk cId="3261037784" sldId="259"/>
            <ac:picMk id="4" creationId="{53D3FBC0-8196-46F8-A4C3-398917EDC0E8}"/>
          </ac:picMkLst>
        </pc:picChg>
        <pc:picChg chg="del">
          <ac:chgData name="Jeff Swisher" userId="b322747e5f3bd2ef" providerId="LiveId" clId="{1663B3D0-40DA-4D1E-91AE-303129604F77}" dt="2020-04-21T15:55:47.112" v="1133"/>
          <ac:picMkLst>
            <pc:docMk/>
            <pc:sldMk cId="3261037784" sldId="259"/>
            <ac:picMk id="9" creationId="{B120B7DA-3243-4C80-8FB8-AB3D4324A86C}"/>
          </ac:picMkLst>
        </pc:picChg>
      </pc:sldChg>
      <pc:sldChg chg="delSp add del setBg delDesignElem">
        <pc:chgData name="Jeff Swisher" userId="b322747e5f3bd2ef" providerId="LiveId" clId="{1663B3D0-40DA-4D1E-91AE-303129604F77}" dt="2020-04-20T20:55:11.484" v="179" actId="2696"/>
        <pc:sldMkLst>
          <pc:docMk/>
          <pc:sldMk cId="3366902713" sldId="259"/>
        </pc:sldMkLst>
        <pc:spChg chg="del">
          <ac:chgData name="Jeff Swisher" userId="b322747e5f3bd2ef" providerId="LiveId" clId="{1663B3D0-40DA-4D1E-91AE-303129604F77}" dt="2020-04-20T19:52:40.064" v="109"/>
          <ac:spMkLst>
            <pc:docMk/>
            <pc:sldMk cId="3366902713" sldId="259"/>
            <ac:spMk id="14" creationId="{1DB7C82F-AB7E-4F0C-B829-FA1B9C415180}"/>
          </ac:spMkLst>
        </pc:spChg>
      </pc:sldChg>
      <pc:sldChg chg="addSp modSp add del">
        <pc:chgData name="Jeff Swisher" userId="b322747e5f3bd2ef" providerId="LiveId" clId="{1663B3D0-40DA-4D1E-91AE-303129604F77}" dt="2020-04-21T14:55:40.141" v="694" actId="2696"/>
        <pc:sldMkLst>
          <pc:docMk/>
          <pc:sldMk cId="3522100530" sldId="259"/>
        </pc:sldMkLst>
        <pc:spChg chg="mod">
          <ac:chgData name="Jeff Swisher" userId="b322747e5f3bd2ef" providerId="LiveId" clId="{1663B3D0-40DA-4D1E-91AE-303129604F77}" dt="2020-04-21T14:47:54.809" v="645" actId="20577"/>
          <ac:spMkLst>
            <pc:docMk/>
            <pc:sldMk cId="3522100530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47:54.815" v="646" actId="20577"/>
          <ac:spMkLst>
            <pc:docMk/>
            <pc:sldMk cId="3522100530" sldId="259"/>
            <ac:spMk id="5" creationId="{585B6865-F226-412E-8C76-F11756BBA10E}"/>
          </ac:spMkLst>
        </pc:spChg>
        <pc:picChg chg="add mod">
          <ac:chgData name="Jeff Swisher" userId="b322747e5f3bd2ef" providerId="LiveId" clId="{1663B3D0-40DA-4D1E-91AE-303129604F77}" dt="2020-04-21T14:51:08.660" v="656"/>
          <ac:picMkLst>
            <pc:docMk/>
            <pc:sldMk cId="3522100530" sldId="259"/>
            <ac:picMk id="4" creationId="{98A7A842-1E85-4CC4-914C-ABE7464329E6}"/>
          </ac:picMkLst>
        </pc:picChg>
      </pc:sldChg>
      <pc:sldChg chg="add del">
        <pc:chgData name="Jeff Swisher" userId="b322747e5f3bd2ef" providerId="LiveId" clId="{1663B3D0-40DA-4D1E-91AE-303129604F77}" dt="2020-04-21T21:00:38.901" v="1705" actId="2696"/>
        <pc:sldMkLst>
          <pc:docMk/>
          <pc:sldMk cId="3577165885" sldId="259"/>
        </pc:sldMkLst>
      </pc:sldChg>
      <pc:sldChg chg="delSp add del setBg delDesignElem">
        <pc:chgData name="Jeff Swisher" userId="b322747e5f3bd2ef" providerId="LiveId" clId="{1663B3D0-40DA-4D1E-91AE-303129604F77}" dt="2020-04-20T22:18:14.516" v="341" actId="2696"/>
        <pc:sldMkLst>
          <pc:docMk/>
          <pc:sldMk cId="3610338628" sldId="259"/>
        </pc:sldMkLst>
        <pc:spChg chg="del">
          <ac:chgData name="Jeff Swisher" userId="b322747e5f3bd2ef" providerId="LiveId" clId="{1663B3D0-40DA-4D1E-91AE-303129604F77}" dt="2020-04-20T22:15:44.697" v="337"/>
          <ac:spMkLst>
            <pc:docMk/>
            <pc:sldMk cId="3610338628" sldId="259"/>
            <ac:spMk id="12" creationId="{B9951BD9-0868-4CDB-ACD6-9C4209B5E412}"/>
          </ac:spMkLst>
        </pc:spChg>
      </pc:sldChg>
      <pc:sldChg chg="addSp delSp modSp add del setFolMasterAnim modAnim">
        <pc:chgData name="Jeff Swisher" userId="b322747e5f3bd2ef" providerId="LiveId" clId="{1663B3D0-40DA-4D1E-91AE-303129604F77}" dt="2020-04-21T16:07:45.051" v="1232" actId="2696"/>
        <pc:sldMkLst>
          <pc:docMk/>
          <pc:sldMk cId="3644864846" sldId="259"/>
        </pc:sldMkLst>
        <pc:spChg chg="mod">
          <ac:chgData name="Jeff Swisher" userId="b322747e5f3bd2ef" providerId="LiveId" clId="{1663B3D0-40DA-4D1E-91AE-303129604F77}" dt="2020-04-21T16:06:56.087" v="1204" actId="20577"/>
          <ac:spMkLst>
            <pc:docMk/>
            <pc:sldMk cId="3644864846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06:56.087" v="1205" actId="20577"/>
          <ac:spMkLst>
            <pc:docMk/>
            <pc:sldMk cId="3644864846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06:56.290" v="1216"/>
          <ac:spMkLst>
            <pc:docMk/>
            <pc:sldMk cId="3644864846" sldId="259"/>
            <ac:spMk id="7" creationId="{C78C8306-AB35-4E0B-9B07-893C5F49125B}"/>
          </ac:spMkLst>
        </pc:spChg>
        <pc:picChg chg="add mod">
          <ac:chgData name="Jeff Swisher" userId="b322747e5f3bd2ef" providerId="LiveId" clId="{1663B3D0-40DA-4D1E-91AE-303129604F77}" dt="2020-04-21T16:06:56.274" v="1214" actId="207"/>
          <ac:picMkLst>
            <pc:docMk/>
            <pc:sldMk cId="3644864846" sldId="259"/>
            <ac:picMk id="4" creationId="{1C1C0C65-2206-473B-9FFB-6876C33201D1}"/>
          </ac:picMkLst>
        </pc:picChg>
        <pc:picChg chg="del">
          <ac:chgData name="Jeff Swisher" userId="b322747e5f3bd2ef" providerId="LiveId" clId="{1663B3D0-40DA-4D1E-91AE-303129604F77}" dt="2020-04-21T16:06:56.290" v="1216"/>
          <ac:picMkLst>
            <pc:docMk/>
            <pc:sldMk cId="3644864846" sldId="259"/>
            <ac:picMk id="9" creationId="{B120B7DA-3243-4C80-8FB8-AB3D4324A86C}"/>
          </ac:picMkLst>
        </pc:picChg>
      </pc:sldChg>
      <pc:sldChg chg="delSp add del setBg delDesignElem">
        <pc:chgData name="Jeff Swisher" userId="b322747e5f3bd2ef" providerId="LiveId" clId="{1663B3D0-40DA-4D1E-91AE-303129604F77}" dt="2020-04-20T19:52:34.695" v="103" actId="2696"/>
        <pc:sldMkLst>
          <pc:docMk/>
          <pc:sldMk cId="3669217213" sldId="259"/>
        </pc:sldMkLst>
        <pc:spChg chg="del">
          <ac:chgData name="Jeff Swisher" userId="b322747e5f3bd2ef" providerId="LiveId" clId="{1663B3D0-40DA-4D1E-91AE-303129604F77}" dt="2020-04-20T19:06:43.917" v="93"/>
          <ac:spMkLst>
            <pc:docMk/>
            <pc:sldMk cId="3669217213" sldId="259"/>
            <ac:spMk id="14" creationId="{1DB7C82F-AB7E-4F0C-B829-FA1B9C415180}"/>
          </ac:spMkLst>
        </pc:spChg>
      </pc:sldChg>
      <pc:sldChg chg="addSp delSp modSp add del setFolMasterAnim modAnim">
        <pc:chgData name="Jeff Swisher" userId="b322747e5f3bd2ef" providerId="LiveId" clId="{1663B3D0-40DA-4D1E-91AE-303129604F77}" dt="2020-04-21T17:08:59.923" v="1459" actId="2696"/>
        <pc:sldMkLst>
          <pc:docMk/>
          <pc:sldMk cId="3810334295" sldId="259"/>
        </pc:sldMkLst>
        <pc:spChg chg="mod">
          <ac:chgData name="Jeff Swisher" userId="b322747e5f3bd2ef" providerId="LiveId" clId="{1663B3D0-40DA-4D1E-91AE-303129604F77}" dt="2020-04-21T16:57:46.392" v="1446" actId="20577"/>
          <ac:spMkLst>
            <pc:docMk/>
            <pc:sldMk cId="3810334295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57:46.392" v="1447" actId="20577"/>
          <ac:spMkLst>
            <pc:docMk/>
            <pc:sldMk cId="3810334295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57:46.470" v="1450"/>
          <ac:spMkLst>
            <pc:docMk/>
            <pc:sldMk cId="3810334295" sldId="259"/>
            <ac:spMk id="7" creationId="{6F4C0856-2992-4B17-95A8-DE99020AC61A}"/>
          </ac:spMkLst>
        </pc:spChg>
        <pc:picChg chg="add">
          <ac:chgData name="Jeff Swisher" userId="b322747e5f3bd2ef" providerId="LiveId" clId="{1663B3D0-40DA-4D1E-91AE-303129604F77}" dt="2020-04-21T16:57:46.470" v="1448"/>
          <ac:picMkLst>
            <pc:docMk/>
            <pc:sldMk cId="3810334295" sldId="259"/>
            <ac:picMk id="4" creationId="{699E37AC-561E-4B4B-AB3B-07D9A8A056B9}"/>
          </ac:picMkLst>
        </pc:picChg>
        <pc:picChg chg="del">
          <ac:chgData name="Jeff Swisher" userId="b322747e5f3bd2ef" providerId="LiveId" clId="{1663B3D0-40DA-4D1E-91AE-303129604F77}" dt="2020-04-21T16:57:46.470" v="1450"/>
          <ac:picMkLst>
            <pc:docMk/>
            <pc:sldMk cId="3810334295" sldId="259"/>
            <ac:picMk id="9" creationId="{B120B7DA-3243-4C80-8FB8-AB3D4324A86C}"/>
          </ac:picMkLst>
        </pc:picChg>
      </pc:sldChg>
      <pc:sldChg chg="delSp modSp add del setBg setFolMasterAnim delDesignElem">
        <pc:chgData name="Jeff Swisher" userId="b322747e5f3bd2ef" providerId="LiveId" clId="{1663B3D0-40DA-4D1E-91AE-303129604F77}" dt="2020-04-20T20:55:49.465" v="215" actId="2696"/>
        <pc:sldMkLst>
          <pc:docMk/>
          <pc:sldMk cId="3838658534" sldId="259"/>
        </pc:sldMkLst>
        <pc:spChg chg="mod">
          <ac:chgData name="Jeff Swisher" userId="b322747e5f3bd2ef" providerId="LiveId" clId="{1663B3D0-40DA-4D1E-91AE-303129604F77}" dt="2020-04-20T20:55:38.204" v="210" actId="20577"/>
          <ac:spMkLst>
            <pc:docMk/>
            <pc:sldMk cId="3838658534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0T20:55:39.143" v="211" actId="20577"/>
          <ac:spMkLst>
            <pc:docMk/>
            <pc:sldMk cId="3838658534" sldId="259"/>
            <ac:spMk id="5" creationId="{585B6865-F226-412E-8C76-F11756BBA10E}"/>
          </ac:spMkLst>
        </pc:spChg>
        <pc:spChg chg="del">
          <ac:chgData name="Jeff Swisher" userId="b322747e5f3bd2ef" providerId="LiveId" clId="{1663B3D0-40DA-4D1E-91AE-303129604F77}" dt="2020-04-20T20:55:29.996" v="205"/>
          <ac:spMkLst>
            <pc:docMk/>
            <pc:sldMk cId="3838658534" sldId="259"/>
            <ac:spMk id="14" creationId="{1DB7C82F-AB7E-4F0C-B829-FA1B9C415180}"/>
          </ac:spMkLst>
        </pc:spChg>
        <pc:picChg chg="mod">
          <ac:chgData name="Jeff Swisher" userId="b322747e5f3bd2ef" providerId="LiveId" clId="{1663B3D0-40DA-4D1E-91AE-303129604F77}" dt="2020-04-20T20:55:39.845" v="212" actId="12612"/>
          <ac:picMkLst>
            <pc:docMk/>
            <pc:sldMk cId="3838658534" sldId="259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4:39:01.166" v="634"/>
        <pc:sldMkLst>
          <pc:docMk/>
          <pc:sldMk cId="3860152660" sldId="259"/>
        </pc:sldMkLst>
        <pc:spChg chg="mod">
          <ac:chgData name="Jeff Swisher" userId="b322747e5f3bd2ef" providerId="LiveId" clId="{1663B3D0-40DA-4D1E-91AE-303129604F77}" dt="2020-04-21T14:39:01.166" v="634"/>
          <ac:spMkLst>
            <pc:docMk/>
            <pc:sldMk cId="3860152660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39:01.166" v="634"/>
          <ac:spMkLst>
            <pc:docMk/>
            <pc:sldMk cId="3860152660" sldId="259"/>
            <ac:spMk id="5" creationId="{585B6865-F226-412E-8C76-F11756BBA10E}"/>
          </ac:spMkLst>
        </pc:spChg>
        <pc:spChg chg="add del mod">
          <ac:chgData name="Jeff Swisher" userId="b322747e5f3bd2ef" providerId="LiveId" clId="{1663B3D0-40DA-4D1E-91AE-303129604F77}" dt="2020-04-21T14:39:01.166" v="634"/>
          <ac:spMkLst>
            <pc:docMk/>
            <pc:sldMk cId="3860152660" sldId="259"/>
            <ac:spMk id="7" creationId="{7E92EF46-1EB8-4E2C-9B84-D90914967A5D}"/>
          </ac:spMkLst>
        </pc:spChg>
        <pc:picChg chg="add del mod">
          <ac:chgData name="Jeff Swisher" userId="b322747e5f3bd2ef" providerId="LiveId" clId="{1663B3D0-40DA-4D1E-91AE-303129604F77}" dt="2020-04-21T14:39:01.166" v="634"/>
          <ac:picMkLst>
            <pc:docMk/>
            <pc:sldMk cId="3860152660" sldId="259"/>
            <ac:picMk id="4" creationId="{86C18F4B-854F-492A-92B0-A4671D0AB9CD}"/>
          </ac:picMkLst>
        </pc:picChg>
        <pc:picChg chg="add del">
          <ac:chgData name="Jeff Swisher" userId="b322747e5f3bd2ef" providerId="LiveId" clId="{1663B3D0-40DA-4D1E-91AE-303129604F77}" dt="2020-04-21T14:39:01.166" v="634"/>
          <ac:picMkLst>
            <pc:docMk/>
            <pc:sldMk cId="3860152660" sldId="259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4:36:41.473" v="520" actId="2696"/>
        <pc:sldMkLst>
          <pc:docMk/>
          <pc:sldMk cId="3861369391" sldId="259"/>
        </pc:sldMkLst>
        <pc:spChg chg="mod">
          <ac:chgData name="Jeff Swisher" userId="b322747e5f3bd2ef" providerId="LiveId" clId="{1663B3D0-40DA-4D1E-91AE-303129604F77}" dt="2020-04-21T14:35:06.249" v="483" actId="20577"/>
          <ac:spMkLst>
            <pc:docMk/>
            <pc:sldMk cId="3861369391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35:06.256" v="484" actId="20577"/>
          <ac:spMkLst>
            <pc:docMk/>
            <pc:sldMk cId="3861369391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4:35:06.580" v="496"/>
          <ac:spMkLst>
            <pc:docMk/>
            <pc:sldMk cId="3861369391" sldId="259"/>
            <ac:spMk id="7" creationId="{7A969831-DA00-40F1-8F97-69E84E982E4A}"/>
          </ac:spMkLst>
        </pc:spChg>
        <pc:picChg chg="add mod">
          <ac:chgData name="Jeff Swisher" userId="b322747e5f3bd2ef" providerId="LiveId" clId="{1663B3D0-40DA-4D1E-91AE-303129604F77}" dt="2020-04-21T14:35:24.440" v="513" actId="1076"/>
          <ac:picMkLst>
            <pc:docMk/>
            <pc:sldMk cId="3861369391" sldId="259"/>
            <ac:picMk id="4" creationId="{B7CD8AA1-45D5-4A54-BAFA-771E935A79E6}"/>
          </ac:picMkLst>
        </pc:picChg>
        <pc:picChg chg="del">
          <ac:chgData name="Jeff Swisher" userId="b322747e5f3bd2ef" providerId="LiveId" clId="{1663B3D0-40DA-4D1E-91AE-303129604F77}" dt="2020-04-21T14:35:06.580" v="496"/>
          <ac:picMkLst>
            <pc:docMk/>
            <pc:sldMk cId="3861369391" sldId="259"/>
            <ac:picMk id="9" creationId="{B120B7DA-3243-4C80-8FB8-AB3D4324A86C}"/>
          </ac:picMkLst>
        </pc:picChg>
      </pc:sldChg>
      <pc:sldChg chg="add del">
        <pc:chgData name="Jeff Swisher" userId="b322747e5f3bd2ef" providerId="LiveId" clId="{1663B3D0-40DA-4D1E-91AE-303129604F77}" dt="2020-04-21T20:36:17.674" v="1611" actId="2696"/>
        <pc:sldMkLst>
          <pc:docMk/>
          <pc:sldMk cId="3866273306" sldId="259"/>
        </pc:sldMkLst>
      </pc:sldChg>
      <pc:sldChg chg="addSp modSp add del">
        <pc:chgData name="Jeff Swisher" userId="b322747e5f3bd2ef" providerId="LiveId" clId="{1663B3D0-40DA-4D1E-91AE-303129604F77}" dt="2020-04-21T15:05:08.235" v="863" actId="2696"/>
        <pc:sldMkLst>
          <pc:docMk/>
          <pc:sldMk cId="3871783154" sldId="259"/>
        </pc:sldMkLst>
        <pc:spChg chg="mod">
          <ac:chgData name="Jeff Swisher" userId="b322747e5f3bd2ef" providerId="LiveId" clId="{1663B3D0-40DA-4D1E-91AE-303129604F77}" dt="2020-04-21T15:00:05.573" v="750" actId="20577"/>
          <ac:spMkLst>
            <pc:docMk/>
            <pc:sldMk cId="3871783154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00:05.589" v="751" actId="20577"/>
          <ac:spMkLst>
            <pc:docMk/>
            <pc:sldMk cId="3871783154" sldId="259"/>
            <ac:spMk id="5" creationId="{585B6865-F226-412E-8C76-F11756BBA10E}"/>
          </ac:spMkLst>
        </pc:spChg>
        <pc:picChg chg="add mod modCrop">
          <ac:chgData name="Jeff Swisher" userId="b322747e5f3bd2ef" providerId="LiveId" clId="{1663B3D0-40DA-4D1E-91AE-303129604F77}" dt="2020-04-21T15:00:09.187" v="774"/>
          <ac:picMkLst>
            <pc:docMk/>
            <pc:sldMk cId="3871783154" sldId="259"/>
            <ac:picMk id="4" creationId="{52C48383-B7BA-426C-BC9D-48011EA2AE89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6:47:05.365" v="1360" actId="2696"/>
        <pc:sldMkLst>
          <pc:docMk/>
          <pc:sldMk cId="3962657662" sldId="259"/>
        </pc:sldMkLst>
        <pc:spChg chg="mod">
          <ac:chgData name="Jeff Swisher" userId="b322747e5f3bd2ef" providerId="LiveId" clId="{1663B3D0-40DA-4D1E-91AE-303129604F77}" dt="2020-04-21T16:46:34.951" v="1328" actId="20577"/>
          <ac:spMkLst>
            <pc:docMk/>
            <pc:sldMk cId="3962657662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46:34.951" v="1329" actId="20577"/>
          <ac:spMkLst>
            <pc:docMk/>
            <pc:sldMk cId="3962657662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6:46:35.201" v="1342"/>
          <ac:spMkLst>
            <pc:docMk/>
            <pc:sldMk cId="3962657662" sldId="259"/>
            <ac:spMk id="7" creationId="{6D7FB83D-A8F7-4E5F-8834-1832D6A8911A}"/>
          </ac:spMkLst>
        </pc:spChg>
        <pc:picChg chg="add mod">
          <ac:chgData name="Jeff Swisher" userId="b322747e5f3bd2ef" providerId="LiveId" clId="{1663B3D0-40DA-4D1E-91AE-303129604F77}" dt="2020-04-21T16:46:35.185" v="1340" actId="207"/>
          <ac:picMkLst>
            <pc:docMk/>
            <pc:sldMk cId="3962657662" sldId="259"/>
            <ac:picMk id="4" creationId="{F8984107-E05F-4DC2-829C-B97F2F2F6322}"/>
          </ac:picMkLst>
        </pc:picChg>
        <pc:picChg chg="del">
          <ac:chgData name="Jeff Swisher" userId="b322747e5f3bd2ef" providerId="LiveId" clId="{1663B3D0-40DA-4D1E-91AE-303129604F77}" dt="2020-04-21T16:46:35.201" v="1342"/>
          <ac:picMkLst>
            <pc:docMk/>
            <pc:sldMk cId="3962657662" sldId="259"/>
            <ac:picMk id="9" creationId="{B120B7DA-3243-4C80-8FB8-AB3D4324A86C}"/>
          </ac:picMkLst>
        </pc:picChg>
      </pc:sldChg>
      <pc:sldChg chg="delSp add del setBg delDesignElem">
        <pc:chgData name="Jeff Swisher" userId="b322747e5f3bd2ef" providerId="LiveId" clId="{1663B3D0-40DA-4D1E-91AE-303129604F77}" dt="2020-04-20T22:11:53.865" v="286" actId="2696"/>
        <pc:sldMkLst>
          <pc:docMk/>
          <pc:sldMk cId="4043650506" sldId="259"/>
        </pc:sldMkLst>
        <pc:spChg chg="del">
          <ac:chgData name="Jeff Swisher" userId="b322747e5f3bd2ef" providerId="LiveId" clId="{1663B3D0-40DA-4D1E-91AE-303129604F77}" dt="2020-04-20T22:10:12.755" v="282"/>
          <ac:spMkLst>
            <pc:docMk/>
            <pc:sldMk cId="4043650506" sldId="259"/>
            <ac:spMk id="14" creationId="{1DB7C82F-AB7E-4F0C-B829-FA1B9C415180}"/>
          </ac:spMkLst>
        </pc:spChg>
      </pc:sldChg>
      <pc:sldChg chg="addSp delSp modSp add del setFolMasterAnim modAnim">
        <pc:chgData name="Jeff Swisher" userId="b322747e5f3bd2ef" providerId="LiveId" clId="{1663B3D0-40DA-4D1E-91AE-303129604F77}" dt="2020-04-21T15:46:27.792" v="988" actId="2696"/>
        <pc:sldMkLst>
          <pc:docMk/>
          <pc:sldMk cId="4114536955" sldId="259"/>
        </pc:sldMkLst>
        <pc:spChg chg="mod">
          <ac:chgData name="Jeff Swisher" userId="b322747e5f3bd2ef" providerId="LiveId" clId="{1663B3D0-40DA-4D1E-91AE-303129604F77}" dt="2020-04-21T15:44:49.953" v="938" actId="20577"/>
          <ac:spMkLst>
            <pc:docMk/>
            <pc:sldMk cId="4114536955" sldId="259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44:49.968" v="939" actId="20577"/>
          <ac:spMkLst>
            <pc:docMk/>
            <pc:sldMk cId="4114536955" sldId="259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5:44:50.328" v="957"/>
          <ac:spMkLst>
            <pc:docMk/>
            <pc:sldMk cId="4114536955" sldId="259"/>
            <ac:spMk id="7" creationId="{FAADD7C6-B51F-440F-A5F0-91BFF33ECD7D}"/>
          </ac:spMkLst>
        </pc:spChg>
        <pc:picChg chg="add mod ord">
          <ac:chgData name="Jeff Swisher" userId="b322747e5f3bd2ef" providerId="LiveId" clId="{1663B3D0-40DA-4D1E-91AE-303129604F77}" dt="2020-04-21T15:45:48.639" v="986" actId="170"/>
          <ac:picMkLst>
            <pc:docMk/>
            <pc:sldMk cId="4114536955" sldId="259"/>
            <ac:picMk id="4" creationId="{BD8E55A3-313B-4572-BA1B-45D471D611E4}"/>
          </ac:picMkLst>
        </pc:picChg>
        <pc:picChg chg="del">
          <ac:chgData name="Jeff Swisher" userId="b322747e5f3bd2ef" providerId="LiveId" clId="{1663B3D0-40DA-4D1E-91AE-303129604F77}" dt="2020-04-21T15:44:50.328" v="957"/>
          <ac:picMkLst>
            <pc:docMk/>
            <pc:sldMk cId="4114536955" sldId="259"/>
            <ac:picMk id="9" creationId="{B120B7DA-3243-4C80-8FB8-AB3D4324A86C}"/>
          </ac:picMkLst>
        </pc:picChg>
      </pc:sldChg>
      <pc:sldChg chg="delSp add del setBg delDesignElem">
        <pc:chgData name="Jeff Swisher" userId="b322747e5f3bd2ef" providerId="LiveId" clId="{1663B3D0-40DA-4D1E-91AE-303129604F77}" dt="2020-04-20T22:15:37.735" v="330" actId="2696"/>
        <pc:sldMkLst>
          <pc:docMk/>
          <pc:sldMk cId="486240474" sldId="260"/>
        </pc:sldMkLst>
        <pc:spChg chg="del">
          <ac:chgData name="Jeff Swisher" userId="b322747e5f3bd2ef" providerId="LiveId" clId="{1663B3D0-40DA-4D1E-91AE-303129604F77}" dt="2020-04-20T22:15:20.551" v="317"/>
          <ac:spMkLst>
            <pc:docMk/>
            <pc:sldMk cId="486240474" sldId="260"/>
            <ac:spMk id="12" creationId="{B9951BD9-0868-4CDB-ACD6-9C4209B5E412}"/>
          </ac:spMkLst>
        </pc:spChg>
      </pc:sldChg>
      <pc:sldChg chg="addSp delSp modSp add del setFolMasterAnim">
        <pc:chgData name="Jeff Swisher" userId="b322747e5f3bd2ef" providerId="LiveId" clId="{1663B3D0-40DA-4D1E-91AE-303129604F77}" dt="2020-04-21T20:40:39.092" v="1655" actId="2696"/>
        <pc:sldMkLst>
          <pc:docMk/>
          <pc:sldMk cId="655789182" sldId="260"/>
        </pc:sldMkLst>
        <pc:spChg chg="mod">
          <ac:chgData name="Jeff Swisher" userId="b322747e5f3bd2ef" providerId="LiveId" clId="{1663B3D0-40DA-4D1E-91AE-303129604F77}" dt="2020-04-21T20:39:23.706" v="1637" actId="20577"/>
          <ac:spMkLst>
            <pc:docMk/>
            <pc:sldMk cId="655789182" sldId="260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39:23.722" v="1638" actId="20577"/>
          <ac:spMkLst>
            <pc:docMk/>
            <pc:sldMk cId="655789182" sldId="260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20:39:23.860" v="1641"/>
          <ac:spMkLst>
            <pc:docMk/>
            <pc:sldMk cId="655789182" sldId="260"/>
            <ac:spMk id="7" creationId="{606C867B-24EF-426B-BD10-2FFBF2F9D02B}"/>
          </ac:spMkLst>
        </pc:spChg>
        <pc:picChg chg="add">
          <ac:chgData name="Jeff Swisher" userId="b322747e5f3bd2ef" providerId="LiveId" clId="{1663B3D0-40DA-4D1E-91AE-303129604F77}" dt="2020-04-21T20:39:23.844" v="1639"/>
          <ac:picMkLst>
            <pc:docMk/>
            <pc:sldMk cId="655789182" sldId="260"/>
            <ac:picMk id="4" creationId="{3ABADFC6-F43A-489E-8FCE-2CA116462F51}"/>
          </ac:picMkLst>
        </pc:picChg>
        <pc:picChg chg="del">
          <ac:chgData name="Jeff Swisher" userId="b322747e5f3bd2ef" providerId="LiveId" clId="{1663B3D0-40DA-4D1E-91AE-303129604F77}" dt="2020-04-21T20:39:23.860" v="1641"/>
          <ac:picMkLst>
            <pc:docMk/>
            <pc:sldMk cId="655789182" sldId="260"/>
            <ac:picMk id="9" creationId="{B120B7DA-3243-4C80-8FB8-AB3D4324A86C}"/>
          </ac:picMkLst>
        </pc:picChg>
      </pc:sldChg>
      <pc:sldChg chg="addSp delSp modSp add del setFolMasterAnim">
        <pc:chgData name="Jeff Swisher" userId="b322747e5f3bd2ef" providerId="LiveId" clId="{1663B3D0-40DA-4D1E-91AE-303129604F77}" dt="2020-04-21T18:34:30.421" v="1500" actId="2696"/>
        <pc:sldMkLst>
          <pc:docMk/>
          <pc:sldMk cId="834758999" sldId="260"/>
        </pc:sldMkLst>
        <pc:spChg chg="mod">
          <ac:chgData name="Jeff Swisher" userId="b322747e5f3bd2ef" providerId="LiveId" clId="{1663B3D0-40DA-4D1E-91AE-303129604F77}" dt="2020-04-21T18:32:27.326" v="1484" actId="20577"/>
          <ac:spMkLst>
            <pc:docMk/>
            <pc:sldMk cId="834758999" sldId="260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2:27.332" v="1485" actId="20577"/>
          <ac:spMkLst>
            <pc:docMk/>
            <pc:sldMk cId="834758999" sldId="260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8:32:28.966" v="1488"/>
          <ac:spMkLst>
            <pc:docMk/>
            <pc:sldMk cId="834758999" sldId="260"/>
            <ac:spMk id="7" creationId="{D2FB5758-73C8-4894-9E6D-7D4F63149316}"/>
          </ac:spMkLst>
        </pc:spChg>
        <pc:picChg chg="add">
          <ac:chgData name="Jeff Swisher" userId="b322747e5f3bd2ef" providerId="LiveId" clId="{1663B3D0-40DA-4D1E-91AE-303129604F77}" dt="2020-04-21T18:32:28.928" v="1486"/>
          <ac:picMkLst>
            <pc:docMk/>
            <pc:sldMk cId="834758999" sldId="260"/>
            <ac:picMk id="4" creationId="{EACD4A6B-B041-400C-B2E9-C13D8D666B30}"/>
          </ac:picMkLst>
        </pc:picChg>
        <pc:picChg chg="del">
          <ac:chgData name="Jeff Swisher" userId="b322747e5f3bd2ef" providerId="LiveId" clId="{1663B3D0-40DA-4D1E-91AE-303129604F77}" dt="2020-04-21T18:32:28.966" v="1488"/>
          <ac:picMkLst>
            <pc:docMk/>
            <pc:sldMk cId="834758999" sldId="260"/>
            <ac:picMk id="9" creationId="{B120B7DA-3243-4C80-8FB8-AB3D4324A86C}"/>
          </ac:picMkLst>
        </pc:picChg>
      </pc:sldChg>
      <pc:sldChg chg="addSp delSp modSp add del setFolMasterAnim">
        <pc:chgData name="Jeff Swisher" userId="b322747e5f3bd2ef" providerId="LiveId" clId="{1663B3D0-40DA-4D1E-91AE-303129604F77}" dt="2020-04-21T18:40:42.437" v="1544" actId="2696"/>
        <pc:sldMkLst>
          <pc:docMk/>
          <pc:sldMk cId="872917129" sldId="260"/>
        </pc:sldMkLst>
        <pc:spChg chg="mod">
          <ac:chgData name="Jeff Swisher" userId="b322747e5f3bd2ef" providerId="LiveId" clId="{1663B3D0-40DA-4D1E-91AE-303129604F77}" dt="2020-04-21T18:34:42.529" v="1506" actId="20577"/>
          <ac:spMkLst>
            <pc:docMk/>
            <pc:sldMk cId="872917129" sldId="260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4:42.535" v="1507" actId="20577"/>
          <ac:spMkLst>
            <pc:docMk/>
            <pc:sldMk cId="872917129" sldId="260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8:34:44.045" v="1510"/>
          <ac:spMkLst>
            <pc:docMk/>
            <pc:sldMk cId="872917129" sldId="260"/>
            <ac:spMk id="7" creationId="{19C867F8-E5C3-405F-B3AD-78B98B293E5E}"/>
          </ac:spMkLst>
        </pc:spChg>
        <pc:picChg chg="add">
          <ac:chgData name="Jeff Swisher" userId="b322747e5f3bd2ef" providerId="LiveId" clId="{1663B3D0-40DA-4D1E-91AE-303129604F77}" dt="2020-04-21T18:34:44.022" v="1508"/>
          <ac:picMkLst>
            <pc:docMk/>
            <pc:sldMk cId="872917129" sldId="260"/>
            <ac:picMk id="4" creationId="{5BD3AAC4-A73C-45D3-B0B8-50FD92EBB00E}"/>
          </ac:picMkLst>
        </pc:picChg>
        <pc:picChg chg="del">
          <ac:chgData name="Jeff Swisher" userId="b322747e5f3bd2ef" providerId="LiveId" clId="{1663B3D0-40DA-4D1E-91AE-303129604F77}" dt="2020-04-21T18:34:44.045" v="1510"/>
          <ac:picMkLst>
            <pc:docMk/>
            <pc:sldMk cId="872917129" sldId="260"/>
            <ac:picMk id="9" creationId="{B120B7DA-3243-4C80-8FB8-AB3D4324A86C}"/>
          </ac:picMkLst>
        </pc:picChg>
      </pc:sldChg>
      <pc:sldChg chg="delSp add del setBg delDesignElem">
        <pc:chgData name="Jeff Swisher" userId="b322747e5f3bd2ef" providerId="LiveId" clId="{1663B3D0-40DA-4D1E-91AE-303129604F77}" dt="2020-04-20T22:09:37.410" v="277" actId="2696"/>
        <pc:sldMkLst>
          <pc:docMk/>
          <pc:sldMk cId="1115497886" sldId="260"/>
        </pc:sldMkLst>
        <pc:spChg chg="del">
          <ac:chgData name="Jeff Swisher" userId="b322747e5f3bd2ef" providerId="LiveId" clId="{1663B3D0-40DA-4D1E-91AE-303129604F77}" dt="2020-04-20T22:09:15.105" v="270"/>
          <ac:spMkLst>
            <pc:docMk/>
            <pc:sldMk cId="1115497886" sldId="260"/>
            <ac:spMk id="14" creationId="{1DB7C82F-AB7E-4F0C-B829-FA1B9C415180}"/>
          </ac:spMkLst>
        </pc:spChg>
      </pc:sldChg>
      <pc:sldChg chg="modSp add del">
        <pc:chgData name="Jeff Swisher" userId="b322747e5f3bd2ef" providerId="LiveId" clId="{1663B3D0-40DA-4D1E-91AE-303129604F77}" dt="2020-04-21T20:36:17.674" v="1610" actId="2696"/>
        <pc:sldMkLst>
          <pc:docMk/>
          <pc:sldMk cId="1118394372" sldId="260"/>
        </pc:sldMkLst>
        <pc:spChg chg="mod">
          <ac:chgData name="Jeff Swisher" userId="b322747e5f3bd2ef" providerId="LiveId" clId="{1663B3D0-40DA-4D1E-91AE-303129604F77}" dt="2020-04-21T20:32:32.190" v="1550" actId="20577"/>
          <ac:spMkLst>
            <pc:docMk/>
            <pc:sldMk cId="1118394372" sldId="260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32:32.206" v="1551" actId="20577"/>
          <ac:spMkLst>
            <pc:docMk/>
            <pc:sldMk cId="1118394372" sldId="260"/>
            <ac:spMk id="5" creationId="{585B6865-F226-412E-8C76-F11756BBA10E}"/>
          </ac:spMkLst>
        </pc:spChg>
      </pc:sldChg>
      <pc:sldChg chg="add del">
        <pc:chgData name="Jeff Swisher" userId="b322747e5f3bd2ef" providerId="LiveId" clId="{1663B3D0-40DA-4D1E-91AE-303129604F77}" dt="2020-04-21T15:43:27.813" v="930" actId="2696"/>
        <pc:sldMkLst>
          <pc:docMk/>
          <pc:sldMk cId="1290135966" sldId="260"/>
        </pc:sldMkLst>
      </pc:sldChg>
      <pc:sldChg chg="addSp modSp add del">
        <pc:chgData name="Jeff Swisher" userId="b322747e5f3bd2ef" providerId="LiveId" clId="{1663B3D0-40DA-4D1E-91AE-303129604F77}" dt="2020-04-21T21:00:38.241" v="1704" actId="2696"/>
        <pc:sldMkLst>
          <pc:docMk/>
          <pc:sldMk cId="1343330443" sldId="260"/>
        </pc:sldMkLst>
        <pc:spChg chg="mod">
          <ac:chgData name="Jeff Swisher" userId="b322747e5f3bd2ef" providerId="LiveId" clId="{1663B3D0-40DA-4D1E-91AE-303129604F77}" dt="2020-04-21T20:45:57.138" v="1697" actId="20577"/>
          <ac:spMkLst>
            <pc:docMk/>
            <pc:sldMk cId="1343330443" sldId="260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45:57.138" v="1698" actId="20577"/>
          <ac:spMkLst>
            <pc:docMk/>
            <pc:sldMk cId="1343330443" sldId="260"/>
            <ac:spMk id="5" creationId="{585B6865-F226-412E-8C76-F11756BBA10E}"/>
          </ac:spMkLst>
        </pc:spChg>
        <pc:picChg chg="add mod">
          <ac:chgData name="Jeff Swisher" userId="b322747e5f3bd2ef" providerId="LiveId" clId="{1663B3D0-40DA-4D1E-91AE-303129604F77}" dt="2020-04-21T20:49:40.830" v="1703"/>
          <ac:picMkLst>
            <pc:docMk/>
            <pc:sldMk cId="1343330443" sldId="260"/>
            <ac:picMk id="4" creationId="{0F1246A6-05BE-424E-9D70-672E2782A526}"/>
          </ac:picMkLst>
        </pc:picChg>
      </pc:sldChg>
      <pc:sldChg chg="addSp modSp add del">
        <pc:chgData name="Jeff Swisher" userId="b322747e5f3bd2ef" providerId="LiveId" clId="{1663B3D0-40DA-4D1E-91AE-303129604F77}" dt="2020-04-21T20:39:07.852" v="1631" actId="2696"/>
        <pc:sldMkLst>
          <pc:docMk/>
          <pc:sldMk cId="1382266057" sldId="260"/>
        </pc:sldMkLst>
        <pc:spChg chg="mod">
          <ac:chgData name="Jeff Swisher" userId="b322747e5f3bd2ef" providerId="LiveId" clId="{1663B3D0-40DA-4D1E-91AE-303129604F77}" dt="2020-04-21T20:36:24.082" v="1616" actId="20577"/>
          <ac:spMkLst>
            <pc:docMk/>
            <pc:sldMk cId="1382266057" sldId="260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36:24.082" v="1617" actId="20577"/>
          <ac:spMkLst>
            <pc:docMk/>
            <pc:sldMk cId="1382266057" sldId="260"/>
            <ac:spMk id="5" creationId="{585B6865-F226-412E-8C76-F11756BBA10E}"/>
          </ac:spMkLst>
        </pc:spChg>
        <pc:picChg chg="add mod">
          <ac:chgData name="Jeff Swisher" userId="b322747e5f3bd2ef" providerId="LiveId" clId="{1663B3D0-40DA-4D1E-91AE-303129604F77}" dt="2020-04-21T20:36:42.299" v="1622"/>
          <ac:picMkLst>
            <pc:docMk/>
            <pc:sldMk cId="1382266057" sldId="260"/>
            <ac:picMk id="4" creationId="{9F2BFCF1-75C8-4F0A-9015-D39ACE21B298}"/>
          </ac:picMkLst>
        </pc:picChg>
      </pc:sldChg>
      <pc:sldChg chg="add del">
        <pc:chgData name="Jeff Swisher" userId="b322747e5f3bd2ef" providerId="LiveId" clId="{1663B3D0-40DA-4D1E-91AE-303129604F77}" dt="2020-04-21T14:36:41.473" v="519" actId="2696"/>
        <pc:sldMkLst>
          <pc:docMk/>
          <pc:sldMk cId="1615078146" sldId="260"/>
        </pc:sldMkLst>
      </pc:sldChg>
      <pc:sldChg chg="add del">
        <pc:chgData name="Jeff Swisher" userId="b322747e5f3bd2ef" providerId="LiveId" clId="{1663B3D0-40DA-4D1E-91AE-303129604F77}" dt="2020-04-21T15:00:00.707" v="745" actId="2696"/>
        <pc:sldMkLst>
          <pc:docMk/>
          <pc:sldMk cId="2266009839" sldId="260"/>
        </pc:sldMkLst>
      </pc:sldChg>
      <pc:sldChg chg="delSp add del setBg delDesignElem">
        <pc:chgData name="Jeff Swisher" userId="b322747e5f3bd2ef" providerId="LiveId" clId="{1663B3D0-40DA-4D1E-91AE-303129604F77}" dt="2020-04-20T19:52:35.007" v="104" actId="2696"/>
        <pc:sldMkLst>
          <pc:docMk/>
          <pc:sldMk cId="2295060118" sldId="260"/>
        </pc:sldMkLst>
        <pc:spChg chg="del">
          <ac:chgData name="Jeff Swisher" userId="b322747e5f3bd2ef" providerId="LiveId" clId="{1663B3D0-40DA-4D1E-91AE-303129604F77}" dt="2020-04-20T19:07:02.139" v="97"/>
          <ac:spMkLst>
            <pc:docMk/>
            <pc:sldMk cId="2295060118" sldId="260"/>
            <ac:spMk id="14" creationId="{1DB7C82F-AB7E-4F0C-B829-FA1B9C415180}"/>
          </ac:spMkLst>
        </pc:spChg>
      </pc:sldChg>
      <pc:sldChg chg="addSp delSp modSp add del setFolMasterAnim">
        <pc:chgData name="Jeff Swisher" userId="b322747e5f3bd2ef" providerId="LiveId" clId="{1663B3D0-40DA-4D1E-91AE-303129604F77}" dt="2020-04-21T18:32:21.624" v="1478" actId="2696"/>
        <pc:sldMkLst>
          <pc:docMk/>
          <pc:sldMk cId="2295201681" sldId="260"/>
        </pc:sldMkLst>
        <pc:spChg chg="mod">
          <ac:chgData name="Jeff Swisher" userId="b322747e5f3bd2ef" providerId="LiveId" clId="{1663B3D0-40DA-4D1E-91AE-303129604F77}" dt="2020-04-21T18:31:19.548" v="1464" actId="20577"/>
          <ac:spMkLst>
            <pc:docMk/>
            <pc:sldMk cId="2295201681" sldId="260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1:19.562" v="1465" actId="20577"/>
          <ac:spMkLst>
            <pc:docMk/>
            <pc:sldMk cId="2295201681" sldId="260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8:31:32.444" v="1468"/>
          <ac:spMkLst>
            <pc:docMk/>
            <pc:sldMk cId="2295201681" sldId="260"/>
            <ac:spMk id="7" creationId="{5A2CA756-6A4D-4907-B3A1-0880120E8620}"/>
          </ac:spMkLst>
        </pc:spChg>
        <pc:picChg chg="add">
          <ac:chgData name="Jeff Swisher" userId="b322747e5f3bd2ef" providerId="LiveId" clId="{1663B3D0-40DA-4D1E-91AE-303129604F77}" dt="2020-04-21T18:31:30.622" v="1466"/>
          <ac:picMkLst>
            <pc:docMk/>
            <pc:sldMk cId="2295201681" sldId="260"/>
            <ac:picMk id="4" creationId="{00C28EC1-B43F-40E6-9763-BB85DD3EE1C0}"/>
          </ac:picMkLst>
        </pc:picChg>
        <pc:picChg chg="del">
          <ac:chgData name="Jeff Swisher" userId="b322747e5f3bd2ef" providerId="LiveId" clId="{1663B3D0-40DA-4D1E-91AE-303129604F77}" dt="2020-04-21T18:31:32.444" v="1468"/>
          <ac:picMkLst>
            <pc:docMk/>
            <pc:sldMk cId="2295201681" sldId="260"/>
            <ac:picMk id="9" creationId="{B120B7DA-3243-4C80-8FB8-AB3D4324A86C}"/>
          </ac:picMkLst>
        </pc:picChg>
      </pc:sldChg>
      <pc:sldChg chg="delSp add del setBg delDesignElem">
        <pc:chgData name="Jeff Swisher" userId="b322747e5f3bd2ef" providerId="LiveId" clId="{1663B3D0-40DA-4D1E-91AE-303129604F77}" dt="2020-04-20T22:20:25.701" v="370" actId="2696"/>
        <pc:sldMkLst>
          <pc:docMk/>
          <pc:sldMk cId="2908033461" sldId="260"/>
        </pc:sldMkLst>
        <pc:spChg chg="del">
          <ac:chgData name="Jeff Swisher" userId="b322747e5f3bd2ef" providerId="LiveId" clId="{1663B3D0-40DA-4D1E-91AE-303129604F77}" dt="2020-04-20T22:20:16.126" v="363"/>
          <ac:spMkLst>
            <pc:docMk/>
            <pc:sldMk cId="2908033461" sldId="260"/>
            <ac:spMk id="12" creationId="{B9951BD9-0868-4CDB-ACD6-9C4209B5E412}"/>
          </ac:spMkLst>
        </pc:spChg>
      </pc:sldChg>
      <pc:sldChg chg="add del">
        <pc:chgData name="Jeff Swisher" userId="b322747e5f3bd2ef" providerId="LiveId" clId="{1663B3D0-40DA-4D1E-91AE-303129604F77}" dt="2020-04-21T15:05:08.231" v="862" actId="2696"/>
        <pc:sldMkLst>
          <pc:docMk/>
          <pc:sldMk cId="2931081812" sldId="260"/>
        </pc:sldMkLst>
      </pc:sldChg>
      <pc:sldChg chg="addSp delSp modSp add del setFolMasterAnim">
        <pc:chgData name="Jeff Swisher" userId="b322747e5f3bd2ef" providerId="LiveId" clId="{1663B3D0-40DA-4D1E-91AE-303129604F77}" dt="2020-04-21T20:45:51.653" v="1691" actId="2696"/>
        <pc:sldMkLst>
          <pc:docMk/>
          <pc:sldMk cId="3038858256" sldId="260"/>
        </pc:sldMkLst>
        <pc:spChg chg="mod">
          <ac:chgData name="Jeff Swisher" userId="b322747e5f3bd2ef" providerId="LiveId" clId="{1663B3D0-40DA-4D1E-91AE-303129604F77}" dt="2020-04-21T20:40:43.089" v="1661" actId="20577"/>
          <ac:spMkLst>
            <pc:docMk/>
            <pc:sldMk cId="3038858256" sldId="260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40:43.104" v="1662" actId="20577"/>
          <ac:spMkLst>
            <pc:docMk/>
            <pc:sldMk cId="3038858256" sldId="260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20:40:43.289" v="1669"/>
          <ac:spMkLst>
            <pc:docMk/>
            <pc:sldMk cId="3038858256" sldId="260"/>
            <ac:spMk id="7" creationId="{971FAC8B-0027-49A1-A0EC-73553D16803C}"/>
          </ac:spMkLst>
        </pc:spChg>
        <pc:picChg chg="add mod">
          <ac:chgData name="Jeff Swisher" userId="b322747e5f3bd2ef" providerId="LiveId" clId="{1663B3D0-40DA-4D1E-91AE-303129604F77}" dt="2020-04-21T20:40:43.274" v="1667"/>
          <ac:picMkLst>
            <pc:docMk/>
            <pc:sldMk cId="3038858256" sldId="260"/>
            <ac:picMk id="4" creationId="{C75B8F81-48A1-4AF5-B017-F89D3C0C3DA7}"/>
          </ac:picMkLst>
        </pc:picChg>
        <pc:picChg chg="del">
          <ac:chgData name="Jeff Swisher" userId="b322747e5f3bd2ef" providerId="LiveId" clId="{1663B3D0-40DA-4D1E-91AE-303129604F77}" dt="2020-04-21T20:40:43.289" v="1669"/>
          <ac:picMkLst>
            <pc:docMk/>
            <pc:sldMk cId="3038858256" sldId="260"/>
            <ac:picMk id="9" creationId="{B120B7DA-3243-4C80-8FB8-AB3D4324A86C}"/>
          </ac:picMkLst>
        </pc:picChg>
      </pc:sldChg>
      <pc:sldChg chg="delSp add del setBg delDesignElem">
        <pc:chgData name="Jeff Swisher" userId="b322747e5f3bd2ef" providerId="LiveId" clId="{1663B3D0-40DA-4D1E-91AE-303129604F77}" dt="2020-04-20T20:55:11.484" v="180" actId="2696"/>
        <pc:sldMkLst>
          <pc:docMk/>
          <pc:sldMk cId="3688146254" sldId="260"/>
        </pc:sldMkLst>
        <pc:spChg chg="del">
          <ac:chgData name="Jeff Swisher" userId="b322747e5f3bd2ef" providerId="LiveId" clId="{1663B3D0-40DA-4D1E-91AE-303129604F77}" dt="2020-04-20T19:52:49.827" v="113"/>
          <ac:spMkLst>
            <pc:docMk/>
            <pc:sldMk cId="3688146254" sldId="260"/>
            <ac:spMk id="14" creationId="{1DB7C82F-AB7E-4F0C-B829-FA1B9C415180}"/>
          </ac:spMkLst>
        </pc:spChg>
      </pc:sldChg>
      <pc:sldChg chg="add del">
        <pc:chgData name="Jeff Swisher" userId="b322747e5f3bd2ef" providerId="LiveId" clId="{1663B3D0-40DA-4D1E-91AE-303129604F77}" dt="2020-04-21T14:38:21.738" v="585" actId="2696"/>
        <pc:sldMkLst>
          <pc:docMk/>
          <pc:sldMk cId="3861328121" sldId="260"/>
        </pc:sldMkLst>
      </pc:sldChg>
      <pc:sldChg chg="add del">
        <pc:chgData name="Jeff Swisher" userId="b322747e5f3bd2ef" providerId="LiveId" clId="{1663B3D0-40DA-4D1E-91AE-303129604F77}" dt="2020-04-21T16:44:27.346" v="1291" actId="2696"/>
        <pc:sldMkLst>
          <pc:docMk/>
          <pc:sldMk cId="3939275788" sldId="260"/>
        </pc:sldMkLst>
      </pc:sldChg>
      <pc:sldChg chg="add del">
        <pc:chgData name="Jeff Swisher" userId="b322747e5f3bd2ef" providerId="LiveId" clId="{1663B3D0-40DA-4D1E-91AE-303129604F77}" dt="2020-04-20T18:36:16.547" v="25" actId="2696"/>
        <pc:sldMkLst>
          <pc:docMk/>
          <pc:sldMk cId="4072610796" sldId="260"/>
        </pc:sldMkLst>
      </pc:sldChg>
      <pc:sldChg chg="add del">
        <pc:chgData name="Jeff Swisher" userId="b322747e5f3bd2ef" providerId="LiveId" clId="{1663B3D0-40DA-4D1E-91AE-303129604F77}" dt="2020-04-21T14:55:40.126" v="693" actId="2696"/>
        <pc:sldMkLst>
          <pc:docMk/>
          <pc:sldMk cId="4269490337" sldId="260"/>
        </pc:sldMkLst>
      </pc:sldChg>
      <pc:sldChg chg="modSp add del">
        <pc:chgData name="Jeff Swisher" userId="b322747e5f3bd2ef" providerId="LiveId" clId="{1663B3D0-40DA-4D1E-91AE-303129604F77}" dt="2020-04-21T14:36:41.457" v="518" actId="2696"/>
        <pc:sldMkLst>
          <pc:docMk/>
          <pc:sldMk cId="386719558" sldId="261"/>
        </pc:sldMkLst>
        <pc:spChg chg="mod">
          <ac:chgData name="Jeff Swisher" userId="b322747e5f3bd2ef" providerId="LiveId" clId="{1663B3D0-40DA-4D1E-91AE-303129604F77}" dt="2020-04-21T14:35:46.777" v="516" actId="20577"/>
          <ac:spMkLst>
            <pc:docMk/>
            <pc:sldMk cId="386719558" sldId="261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35:46.777" v="517" actId="20577"/>
          <ac:spMkLst>
            <pc:docMk/>
            <pc:sldMk cId="386719558" sldId="261"/>
            <ac:spMk id="5" creationId="{585B6865-F226-412E-8C76-F11756BBA10E}"/>
          </ac:spMkLst>
        </pc:spChg>
      </pc:sldChg>
      <pc:sldChg chg="modSp add del">
        <pc:chgData name="Jeff Swisher" userId="b322747e5f3bd2ef" providerId="LiveId" clId="{1663B3D0-40DA-4D1E-91AE-303129604F77}" dt="2020-04-21T16:44:27.346" v="1290" actId="2696"/>
        <pc:sldMkLst>
          <pc:docMk/>
          <pc:sldMk cId="714467029" sldId="261"/>
        </pc:sldMkLst>
        <pc:spChg chg="mod">
          <ac:chgData name="Jeff Swisher" userId="b322747e5f3bd2ef" providerId="LiveId" clId="{1663B3D0-40DA-4D1E-91AE-303129604F77}" dt="2020-04-21T16:37:01.982" v="1268" actId="20577"/>
          <ac:spMkLst>
            <pc:docMk/>
            <pc:sldMk cId="714467029" sldId="261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37:01.982" v="1269" actId="20577"/>
          <ac:spMkLst>
            <pc:docMk/>
            <pc:sldMk cId="714467029" sldId="261"/>
            <ac:spMk id="5" creationId="{585B6865-F226-412E-8C76-F11756BBA10E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484" v="181" actId="2696"/>
        <pc:sldMkLst>
          <pc:docMk/>
          <pc:sldMk cId="717096275" sldId="261"/>
        </pc:sldMkLst>
        <pc:spChg chg="del">
          <ac:chgData name="Jeff Swisher" userId="b322747e5f3bd2ef" providerId="LiveId" clId="{1663B3D0-40DA-4D1E-91AE-303129604F77}" dt="2020-04-20T19:52:49.889" v="115"/>
          <ac:spMkLst>
            <pc:docMk/>
            <pc:sldMk cId="717096275" sldId="261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2:20:25.706" v="371" actId="2696"/>
        <pc:sldMkLst>
          <pc:docMk/>
          <pc:sldMk cId="998133278" sldId="261"/>
        </pc:sldMkLst>
        <pc:spChg chg="del">
          <ac:chgData name="Jeff Swisher" userId="b322747e5f3bd2ef" providerId="LiveId" clId="{1663B3D0-40DA-4D1E-91AE-303129604F77}" dt="2020-04-20T22:20:16.191" v="365"/>
          <ac:spMkLst>
            <pc:docMk/>
            <pc:sldMk cId="998133278" sldId="261"/>
            <ac:spMk id="12" creationId="{B9951BD9-0868-4CDB-ACD6-9C4209B5E412}"/>
          </ac:spMkLst>
        </pc:spChg>
      </pc:sldChg>
      <pc:sldChg chg="addSp delSp modSp add del setFolMasterAnim">
        <pc:chgData name="Jeff Swisher" userId="b322747e5f3bd2ef" providerId="LiveId" clId="{1663B3D0-40DA-4D1E-91AE-303129604F77}" dt="2020-04-21T18:40:42.077" v="1543" actId="2696"/>
        <pc:sldMkLst>
          <pc:docMk/>
          <pc:sldMk cId="1725386438" sldId="261"/>
        </pc:sldMkLst>
        <pc:spChg chg="mod">
          <ac:chgData name="Jeff Swisher" userId="b322747e5f3bd2ef" providerId="LiveId" clId="{1663B3D0-40DA-4D1E-91AE-303129604F77}" dt="2020-04-21T18:39:24.605" v="1535" actId="20577"/>
          <ac:spMkLst>
            <pc:docMk/>
            <pc:sldMk cId="1725386438" sldId="261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9:24.611" v="1536" actId="20577"/>
          <ac:spMkLst>
            <pc:docMk/>
            <pc:sldMk cId="1725386438" sldId="261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8:39:40.249" v="1539"/>
          <ac:spMkLst>
            <pc:docMk/>
            <pc:sldMk cId="1725386438" sldId="261"/>
            <ac:spMk id="7" creationId="{70993584-580E-4B26-A313-8020F9E594F0}"/>
          </ac:spMkLst>
        </pc:spChg>
        <pc:picChg chg="add">
          <ac:chgData name="Jeff Swisher" userId="b322747e5f3bd2ef" providerId="LiveId" clId="{1663B3D0-40DA-4D1E-91AE-303129604F77}" dt="2020-04-21T18:39:36.246" v="1537"/>
          <ac:picMkLst>
            <pc:docMk/>
            <pc:sldMk cId="1725386438" sldId="261"/>
            <ac:picMk id="4" creationId="{D5FD370D-8070-4DAE-9E0F-82E4A667CFF1}"/>
          </ac:picMkLst>
        </pc:picChg>
        <pc:picChg chg="del">
          <ac:chgData name="Jeff Swisher" userId="b322747e5f3bd2ef" providerId="LiveId" clId="{1663B3D0-40DA-4D1E-91AE-303129604F77}" dt="2020-04-21T18:39:40.249" v="1539"/>
          <ac:picMkLst>
            <pc:docMk/>
            <pc:sldMk cId="1725386438" sldId="261"/>
            <ac:picMk id="9" creationId="{B120B7DA-3243-4C80-8FB8-AB3D4324A86C}"/>
          </ac:picMkLst>
        </pc:picChg>
      </pc:sldChg>
      <pc:sldChg chg="add del">
        <pc:chgData name="Jeff Swisher" userId="b322747e5f3bd2ef" providerId="LiveId" clId="{1663B3D0-40DA-4D1E-91AE-303129604F77}" dt="2020-04-21T20:36:17.658" v="1609" actId="2696"/>
        <pc:sldMkLst>
          <pc:docMk/>
          <pc:sldMk cId="2464088736" sldId="261"/>
        </pc:sldMkLst>
      </pc:sldChg>
      <pc:sldChg chg="add del">
        <pc:chgData name="Jeff Swisher" userId="b322747e5f3bd2ef" providerId="LiveId" clId="{1663B3D0-40DA-4D1E-91AE-303129604F77}" dt="2020-04-20T18:36:16.553" v="26" actId="2696"/>
        <pc:sldMkLst>
          <pc:docMk/>
          <pc:sldMk cId="2574129580" sldId="261"/>
        </pc:sldMkLst>
      </pc:sldChg>
      <pc:sldChg chg="addSp modSp add del">
        <pc:chgData name="Jeff Swisher" userId="b322747e5f3bd2ef" providerId="LiveId" clId="{1663B3D0-40DA-4D1E-91AE-303129604F77}" dt="2020-04-21T15:43:27.813" v="929" actId="2696"/>
        <pc:sldMkLst>
          <pc:docMk/>
          <pc:sldMk cId="2683248662" sldId="261"/>
        </pc:sldMkLst>
        <pc:spChg chg="mod">
          <ac:chgData name="Jeff Swisher" userId="b322747e5f3bd2ef" providerId="LiveId" clId="{1663B3D0-40DA-4D1E-91AE-303129604F77}" dt="2020-04-21T15:09:13.761" v="911" actId="20577"/>
          <ac:spMkLst>
            <pc:docMk/>
            <pc:sldMk cId="2683248662" sldId="261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09:13.777" v="912" actId="20577"/>
          <ac:spMkLst>
            <pc:docMk/>
            <pc:sldMk cId="2683248662" sldId="261"/>
            <ac:spMk id="5" creationId="{585B6865-F226-412E-8C76-F11756BBA10E}"/>
          </ac:spMkLst>
        </pc:spChg>
        <pc:picChg chg="add mod">
          <ac:chgData name="Jeff Swisher" userId="b322747e5f3bd2ef" providerId="LiveId" clId="{1663B3D0-40DA-4D1E-91AE-303129604F77}" dt="2020-04-21T15:09:13.993" v="922"/>
          <ac:picMkLst>
            <pc:docMk/>
            <pc:sldMk cId="2683248662" sldId="261"/>
            <ac:picMk id="4" creationId="{A89B58D8-5F99-4139-A790-D77A0FB5B90A}"/>
          </ac:picMkLst>
        </pc:picChg>
      </pc:sldChg>
      <pc:sldChg chg="delSp add del setBg delDesignElem">
        <pc:chgData name="Jeff Swisher" userId="b322747e5f3bd2ef" providerId="LiveId" clId="{1663B3D0-40DA-4D1E-91AE-303129604F77}" dt="2020-04-20T22:15:37.745" v="331" actId="2696"/>
        <pc:sldMkLst>
          <pc:docMk/>
          <pc:sldMk cId="2714268826" sldId="261"/>
        </pc:sldMkLst>
        <pc:spChg chg="del">
          <ac:chgData name="Jeff Swisher" userId="b322747e5f3bd2ef" providerId="LiveId" clId="{1663B3D0-40DA-4D1E-91AE-303129604F77}" dt="2020-04-20T22:15:20.620" v="319"/>
          <ac:spMkLst>
            <pc:docMk/>
            <pc:sldMk cId="2714268826" sldId="261"/>
            <ac:spMk id="12" creationId="{B9951BD9-0868-4CDB-ACD6-9C4209B5E412}"/>
          </ac:spMkLst>
        </pc:spChg>
      </pc:sldChg>
      <pc:sldChg chg="delSp add del setBg delDesignElem">
        <pc:chgData name="Jeff Swisher" userId="b322747e5f3bd2ef" providerId="LiveId" clId="{1663B3D0-40DA-4D1E-91AE-303129604F77}" dt="2020-04-20T22:09:37.420" v="278" actId="2696"/>
        <pc:sldMkLst>
          <pc:docMk/>
          <pc:sldMk cId="3273087972" sldId="261"/>
        </pc:sldMkLst>
        <pc:spChg chg="del">
          <ac:chgData name="Jeff Swisher" userId="b322747e5f3bd2ef" providerId="LiveId" clId="{1663B3D0-40DA-4D1E-91AE-303129604F77}" dt="2020-04-20T22:09:15.175" v="272"/>
          <ac:spMkLst>
            <pc:docMk/>
            <pc:sldMk cId="3273087972" sldId="261"/>
            <ac:spMk id="14" creationId="{1DB7C82F-AB7E-4F0C-B829-FA1B9C415180}"/>
          </ac:spMkLst>
        </pc:spChg>
      </pc:sldChg>
      <pc:sldChg chg="addSp modSp add del">
        <pc:chgData name="Jeff Swisher" userId="b322747e5f3bd2ef" providerId="LiveId" clId="{1663B3D0-40DA-4D1E-91AE-303129604F77}" dt="2020-04-21T14:38:21.731" v="584" actId="2696"/>
        <pc:sldMkLst>
          <pc:docMk/>
          <pc:sldMk cId="3686735305" sldId="261"/>
        </pc:sldMkLst>
        <pc:spChg chg="mod">
          <ac:chgData name="Jeff Swisher" userId="b322747e5f3bd2ef" providerId="LiveId" clId="{1663B3D0-40DA-4D1E-91AE-303129604F77}" dt="2020-04-21T14:37:12.191" v="538" actId="20577"/>
          <ac:spMkLst>
            <pc:docMk/>
            <pc:sldMk cId="3686735305" sldId="261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37:12.207" v="539" actId="20577"/>
          <ac:spMkLst>
            <pc:docMk/>
            <pc:sldMk cId="3686735305" sldId="261"/>
            <ac:spMk id="5" creationId="{585B6865-F226-412E-8C76-F11756BBA10E}"/>
          </ac:spMkLst>
        </pc:spChg>
        <pc:picChg chg="add mod">
          <ac:chgData name="Jeff Swisher" userId="b322747e5f3bd2ef" providerId="LiveId" clId="{1663B3D0-40DA-4D1E-91AE-303129604F77}" dt="2020-04-21T14:37:16.605" v="549"/>
          <ac:picMkLst>
            <pc:docMk/>
            <pc:sldMk cId="3686735305" sldId="261"/>
            <ac:picMk id="4" creationId="{9427208F-B72E-41D4-9EF3-BA8EAC3741AD}"/>
          </ac:picMkLst>
        </pc:picChg>
      </pc:sldChg>
      <pc:sldChg chg="addSp modSp add del">
        <pc:chgData name="Jeff Swisher" userId="b322747e5f3bd2ef" providerId="LiveId" clId="{1663B3D0-40DA-4D1E-91AE-303129604F77}" dt="2020-04-21T14:55:40.126" v="692" actId="2696"/>
        <pc:sldMkLst>
          <pc:docMk/>
          <pc:sldMk cId="3697998914" sldId="261"/>
        </pc:sldMkLst>
        <pc:spChg chg="mod">
          <ac:chgData name="Jeff Swisher" userId="b322747e5f3bd2ef" providerId="LiveId" clId="{1663B3D0-40DA-4D1E-91AE-303129604F77}" dt="2020-04-21T14:54:25.953" v="659" actId="20577"/>
          <ac:spMkLst>
            <pc:docMk/>
            <pc:sldMk cId="3697998914" sldId="261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54:25.960" v="660" actId="20577"/>
          <ac:spMkLst>
            <pc:docMk/>
            <pc:sldMk cId="3697998914" sldId="261"/>
            <ac:spMk id="5" creationId="{585B6865-F226-412E-8C76-F11756BBA10E}"/>
          </ac:spMkLst>
        </pc:spChg>
        <pc:picChg chg="add mod modCrop">
          <ac:chgData name="Jeff Swisher" userId="b322747e5f3bd2ef" providerId="LiveId" clId="{1663B3D0-40DA-4D1E-91AE-303129604F77}" dt="2020-04-21T14:54:29.505" v="671" actId="18131"/>
          <ac:picMkLst>
            <pc:docMk/>
            <pc:sldMk cId="3697998914" sldId="261"/>
            <ac:picMk id="4" creationId="{7A8FC5F9-9D8F-4FEA-BE74-F4A24FAB486B}"/>
          </ac:picMkLst>
        </pc:picChg>
      </pc:sldChg>
      <pc:sldChg chg="modSp add del">
        <pc:chgData name="Jeff Swisher" userId="b322747e5f3bd2ef" providerId="LiveId" clId="{1663B3D0-40DA-4D1E-91AE-303129604F77}" dt="2020-04-21T15:00:00.691" v="744" actId="2696"/>
        <pc:sldMkLst>
          <pc:docMk/>
          <pc:sldMk cId="3779788076" sldId="261"/>
        </pc:sldMkLst>
        <pc:spChg chg="mod">
          <ac:chgData name="Jeff Swisher" userId="b322747e5f3bd2ef" providerId="LiveId" clId="{1663B3D0-40DA-4D1E-91AE-303129604F77}" dt="2020-04-21T14:56:00.623" v="742" actId="20577"/>
          <ac:spMkLst>
            <pc:docMk/>
            <pc:sldMk cId="3779788076" sldId="261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56:00.623" v="743" actId="20577"/>
          <ac:spMkLst>
            <pc:docMk/>
            <pc:sldMk cId="3779788076" sldId="261"/>
            <ac:spMk id="5" creationId="{585B6865-F226-412E-8C76-F11756BBA10E}"/>
          </ac:spMkLst>
        </pc:spChg>
      </pc:sldChg>
      <pc:sldChg chg="addSp modSp add del">
        <pc:chgData name="Jeff Swisher" userId="b322747e5f3bd2ef" providerId="LiveId" clId="{1663B3D0-40DA-4D1E-91AE-303129604F77}" dt="2020-04-21T15:05:08.225" v="861" actId="2696"/>
        <pc:sldMkLst>
          <pc:docMk/>
          <pc:sldMk cId="3841686479" sldId="261"/>
        </pc:sldMkLst>
        <pc:spChg chg="mod">
          <ac:chgData name="Jeff Swisher" userId="b322747e5f3bd2ef" providerId="LiveId" clId="{1663B3D0-40DA-4D1E-91AE-303129604F77}" dt="2020-04-21T15:00:32.957" v="777" actId="20577"/>
          <ac:spMkLst>
            <pc:docMk/>
            <pc:sldMk cId="3841686479" sldId="261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00:32.957" v="778" actId="20577"/>
          <ac:spMkLst>
            <pc:docMk/>
            <pc:sldMk cId="3841686479" sldId="261"/>
            <ac:spMk id="5" creationId="{585B6865-F226-412E-8C76-F11756BBA10E}"/>
          </ac:spMkLst>
        </pc:spChg>
        <pc:picChg chg="add mod">
          <ac:chgData name="Jeff Swisher" userId="b322747e5f3bd2ef" providerId="LiveId" clId="{1663B3D0-40DA-4D1E-91AE-303129604F77}" dt="2020-04-21T15:02:01.049" v="793"/>
          <ac:picMkLst>
            <pc:docMk/>
            <pc:sldMk cId="3841686479" sldId="261"/>
            <ac:picMk id="4" creationId="{7A328296-C9F1-495D-9395-90378B804023}"/>
          </ac:picMkLst>
        </pc:picChg>
      </pc:sldChg>
      <pc:sldChg chg="delSp add del setBg delDesignElem">
        <pc:chgData name="Jeff Swisher" userId="b322747e5f3bd2ef" providerId="LiveId" clId="{1663B3D0-40DA-4D1E-91AE-303129604F77}" dt="2020-04-20T19:52:35.369" v="105" actId="2696"/>
        <pc:sldMkLst>
          <pc:docMk/>
          <pc:sldMk cId="3972871973" sldId="261"/>
        </pc:sldMkLst>
        <pc:spChg chg="del">
          <ac:chgData name="Jeff Swisher" userId="b322747e5f3bd2ef" providerId="LiveId" clId="{1663B3D0-40DA-4D1E-91AE-303129604F77}" dt="2020-04-20T19:07:02.208" v="99"/>
          <ac:spMkLst>
            <pc:docMk/>
            <pc:sldMk cId="3972871973" sldId="261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484" v="182" actId="2696"/>
        <pc:sldMkLst>
          <pc:docMk/>
          <pc:sldMk cId="273939167" sldId="262"/>
        </pc:sldMkLst>
        <pc:spChg chg="del">
          <ac:chgData name="Jeff Swisher" userId="b322747e5f3bd2ef" providerId="LiveId" clId="{1663B3D0-40DA-4D1E-91AE-303129604F77}" dt="2020-04-20T19:55:23.366" v="119"/>
          <ac:spMkLst>
            <pc:docMk/>
            <pc:sldMk cId="273939167" sldId="262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2:15:37.750" v="332" actId="2696"/>
        <pc:sldMkLst>
          <pc:docMk/>
          <pc:sldMk cId="926544877" sldId="262"/>
        </pc:sldMkLst>
        <pc:spChg chg="del">
          <ac:chgData name="Jeff Swisher" userId="b322747e5f3bd2ef" providerId="LiveId" clId="{1663B3D0-40DA-4D1E-91AE-303129604F77}" dt="2020-04-20T22:15:28.468" v="323"/>
          <ac:spMkLst>
            <pc:docMk/>
            <pc:sldMk cId="926544877" sldId="262"/>
            <ac:spMk id="12" creationId="{B9951BD9-0868-4CDB-ACD6-9C4209B5E412}"/>
          </ac:spMkLst>
        </pc:spChg>
      </pc:sldChg>
      <pc:sldChg chg="add del">
        <pc:chgData name="Jeff Swisher" userId="b322747e5f3bd2ef" providerId="LiveId" clId="{1663B3D0-40DA-4D1E-91AE-303129604F77}" dt="2020-04-21T16:44:27.330" v="1289" actId="2696"/>
        <pc:sldMkLst>
          <pc:docMk/>
          <pc:sldMk cId="1438512828" sldId="262"/>
        </pc:sldMkLst>
      </pc:sldChg>
      <pc:sldChg chg="add del">
        <pc:chgData name="Jeff Swisher" userId="b322747e5f3bd2ef" providerId="LiveId" clId="{1663B3D0-40DA-4D1E-91AE-303129604F77}" dt="2020-04-21T15:05:08.219" v="860" actId="2696"/>
        <pc:sldMkLst>
          <pc:docMk/>
          <pc:sldMk cId="1466480580" sldId="262"/>
        </pc:sldMkLst>
      </pc:sldChg>
      <pc:sldChg chg="add del">
        <pc:chgData name="Jeff Swisher" userId="b322747e5f3bd2ef" providerId="LiveId" clId="{1663B3D0-40DA-4D1E-91AE-303129604F77}" dt="2020-04-21T14:55:40.110" v="691" actId="2696"/>
        <pc:sldMkLst>
          <pc:docMk/>
          <pc:sldMk cId="2368258392" sldId="262"/>
        </pc:sldMkLst>
      </pc:sldChg>
      <pc:sldChg chg="addSp delSp modSp add del setFolMasterAnim modAnim">
        <pc:chgData name="Jeff Swisher" userId="b322747e5f3bd2ef" providerId="LiveId" clId="{1663B3D0-40DA-4D1E-91AE-303129604F77}" dt="2020-04-21T14:38:21.722" v="583" actId="2696"/>
        <pc:sldMkLst>
          <pc:docMk/>
          <pc:sldMk cId="3150659553" sldId="262"/>
        </pc:sldMkLst>
        <pc:spChg chg="mod">
          <ac:chgData name="Jeff Swisher" userId="b322747e5f3bd2ef" providerId="LiveId" clId="{1663B3D0-40DA-4D1E-91AE-303129604F77}" dt="2020-04-21T14:38:04.656" v="567" actId="20577"/>
          <ac:spMkLst>
            <pc:docMk/>
            <pc:sldMk cId="3150659553" sldId="262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38:04.842" v="568" actId="20577"/>
          <ac:spMkLst>
            <pc:docMk/>
            <pc:sldMk cId="3150659553" sldId="262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4:38:06.229" v="580"/>
          <ac:spMkLst>
            <pc:docMk/>
            <pc:sldMk cId="3150659553" sldId="262"/>
            <ac:spMk id="7" creationId="{A42254EA-5465-4F08-B51E-F842CD337C4B}"/>
          </ac:spMkLst>
        </pc:spChg>
        <pc:picChg chg="add mod">
          <ac:chgData name="Jeff Swisher" userId="b322747e5f3bd2ef" providerId="LiveId" clId="{1663B3D0-40DA-4D1E-91AE-303129604F77}" dt="2020-04-21T14:38:05.890" v="578"/>
          <ac:picMkLst>
            <pc:docMk/>
            <pc:sldMk cId="3150659553" sldId="262"/>
            <ac:picMk id="4" creationId="{A0B2BC1A-B13A-430E-813B-955DD4095628}"/>
          </ac:picMkLst>
        </pc:picChg>
        <pc:picChg chg="del">
          <ac:chgData name="Jeff Swisher" userId="b322747e5f3bd2ef" providerId="LiveId" clId="{1663B3D0-40DA-4D1E-91AE-303129604F77}" dt="2020-04-21T14:38:06.229" v="580"/>
          <ac:picMkLst>
            <pc:docMk/>
            <pc:sldMk cId="3150659553" sldId="262"/>
            <ac:picMk id="9" creationId="{B120B7DA-3243-4C80-8FB8-AB3D4324A86C}"/>
          </ac:picMkLst>
        </pc:picChg>
      </pc:sldChg>
      <pc:sldChg chg="add del">
        <pc:chgData name="Jeff Swisher" userId="b322747e5f3bd2ef" providerId="LiveId" clId="{1663B3D0-40DA-4D1E-91AE-303129604F77}" dt="2020-04-21T15:43:27.813" v="928" actId="2696"/>
        <pc:sldMkLst>
          <pc:docMk/>
          <pc:sldMk cId="3162388602" sldId="262"/>
        </pc:sldMkLst>
      </pc:sldChg>
      <pc:sldChg chg="addSp delSp modSp add del setFolMasterAnim">
        <pc:chgData name="Jeff Swisher" userId="b322747e5f3bd2ef" providerId="LiveId" clId="{1663B3D0-40DA-4D1E-91AE-303129604F77}" dt="2020-04-21T18:40:41.653" v="1542" actId="2696"/>
        <pc:sldMkLst>
          <pc:docMk/>
          <pc:sldMk cId="3610613864" sldId="262"/>
        </pc:sldMkLst>
        <pc:spChg chg="mod">
          <ac:chgData name="Jeff Swisher" userId="b322747e5f3bd2ef" providerId="LiveId" clId="{1663B3D0-40DA-4D1E-91AE-303129604F77}" dt="2020-04-21T18:39:23.479" v="1529" actId="20577"/>
          <ac:spMkLst>
            <pc:docMk/>
            <pc:sldMk cId="3610613864" sldId="262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9:23.479" v="1530" actId="20577"/>
          <ac:spMkLst>
            <pc:docMk/>
            <pc:sldMk cId="3610613864" sldId="262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8:39:24.592" v="1533"/>
          <ac:spMkLst>
            <pc:docMk/>
            <pc:sldMk cId="3610613864" sldId="262"/>
            <ac:spMk id="7" creationId="{ACC52826-B810-4F46-A647-EC0C00C0A594}"/>
          </ac:spMkLst>
        </pc:spChg>
        <pc:picChg chg="add">
          <ac:chgData name="Jeff Swisher" userId="b322747e5f3bd2ef" providerId="LiveId" clId="{1663B3D0-40DA-4D1E-91AE-303129604F77}" dt="2020-04-21T18:39:24.564" v="1531"/>
          <ac:picMkLst>
            <pc:docMk/>
            <pc:sldMk cId="3610613864" sldId="262"/>
            <ac:picMk id="4" creationId="{DE059679-F720-4D90-A8F1-30DC74888A0D}"/>
          </ac:picMkLst>
        </pc:picChg>
        <pc:picChg chg="del">
          <ac:chgData name="Jeff Swisher" userId="b322747e5f3bd2ef" providerId="LiveId" clId="{1663B3D0-40DA-4D1E-91AE-303129604F77}" dt="2020-04-21T18:39:24.592" v="1533"/>
          <ac:picMkLst>
            <pc:docMk/>
            <pc:sldMk cId="3610613864" sldId="262"/>
            <ac:picMk id="9" creationId="{B120B7DA-3243-4C80-8FB8-AB3D4324A86C}"/>
          </ac:picMkLst>
        </pc:picChg>
      </pc:sldChg>
      <pc:sldChg chg="add del">
        <pc:chgData name="Jeff Swisher" userId="b322747e5f3bd2ef" providerId="LiveId" clId="{1663B3D0-40DA-4D1E-91AE-303129604F77}" dt="2020-04-21T20:36:17.658" v="1608" actId="2696"/>
        <pc:sldMkLst>
          <pc:docMk/>
          <pc:sldMk cId="3902238419" sldId="262"/>
        </pc:sldMkLst>
      </pc:sldChg>
      <pc:sldChg chg="add del">
        <pc:chgData name="Jeff Swisher" userId="b322747e5f3bd2ef" providerId="LiveId" clId="{1663B3D0-40DA-4D1E-91AE-303129604F77}" dt="2020-04-20T18:36:16.559" v="27" actId="2696"/>
        <pc:sldMkLst>
          <pc:docMk/>
          <pc:sldMk cId="4093109685" sldId="262"/>
        </pc:sldMkLst>
      </pc:sldChg>
      <pc:sldChg chg="addSp delSp modSp add del setFolMasterAnim">
        <pc:chgData name="Jeff Swisher" userId="b322747e5f3bd2ef" providerId="LiveId" clId="{1663B3D0-40DA-4D1E-91AE-303129604F77}" dt="2020-04-21T18:40:40.889" v="1541" actId="2696"/>
        <pc:sldMkLst>
          <pc:docMk/>
          <pc:sldMk cId="184090426" sldId="263"/>
        </pc:sldMkLst>
        <pc:spChg chg="mod">
          <ac:chgData name="Jeff Swisher" userId="b322747e5f3bd2ef" providerId="LiveId" clId="{1663B3D0-40DA-4D1E-91AE-303129604F77}" dt="2020-04-21T18:39:22.151" v="1523" actId="20577"/>
          <ac:spMkLst>
            <pc:docMk/>
            <pc:sldMk cId="184090426" sldId="263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8:39:22.151" v="1524" actId="20577"/>
          <ac:spMkLst>
            <pc:docMk/>
            <pc:sldMk cId="184090426" sldId="263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8:39:23.463" v="1527"/>
          <ac:spMkLst>
            <pc:docMk/>
            <pc:sldMk cId="184090426" sldId="263"/>
            <ac:spMk id="7" creationId="{26DBE3A0-A79A-44ED-8AE4-B7472EABD827}"/>
          </ac:spMkLst>
        </pc:spChg>
        <pc:picChg chg="add">
          <ac:chgData name="Jeff Swisher" userId="b322747e5f3bd2ef" providerId="LiveId" clId="{1663B3D0-40DA-4D1E-91AE-303129604F77}" dt="2020-04-21T18:39:23.432" v="1525"/>
          <ac:picMkLst>
            <pc:docMk/>
            <pc:sldMk cId="184090426" sldId="263"/>
            <ac:picMk id="4" creationId="{D2B5BDAD-38A2-460F-A616-0B57C25A13AC}"/>
          </ac:picMkLst>
        </pc:picChg>
        <pc:picChg chg="del">
          <ac:chgData name="Jeff Swisher" userId="b322747e5f3bd2ef" providerId="LiveId" clId="{1663B3D0-40DA-4D1E-91AE-303129604F77}" dt="2020-04-21T18:39:23.463" v="1527"/>
          <ac:picMkLst>
            <pc:docMk/>
            <pc:sldMk cId="184090426" sldId="263"/>
            <ac:picMk id="9" creationId="{B120B7DA-3243-4C80-8FB8-AB3D4324A86C}"/>
          </ac:picMkLst>
        </pc:picChg>
      </pc:sldChg>
      <pc:sldChg chg="addSp delSp modSp add del setFolMasterAnim modAnim">
        <pc:chgData name="Jeff Swisher" userId="b322747e5f3bd2ef" providerId="LiveId" clId="{1663B3D0-40DA-4D1E-91AE-303129604F77}" dt="2020-04-21T14:38:21.707" v="582" actId="2696"/>
        <pc:sldMkLst>
          <pc:docMk/>
          <pc:sldMk cId="386209525" sldId="263"/>
        </pc:sldMkLst>
        <pc:spChg chg="mod">
          <ac:chgData name="Jeff Swisher" userId="b322747e5f3bd2ef" providerId="LiveId" clId="{1663B3D0-40DA-4D1E-91AE-303129604F77}" dt="2020-04-21T14:37:57.474" v="552" actId="20577"/>
          <ac:spMkLst>
            <pc:docMk/>
            <pc:sldMk cId="386209525" sldId="263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37:57.480" v="553" actId="20577"/>
          <ac:spMkLst>
            <pc:docMk/>
            <pc:sldMk cId="386209525" sldId="263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4:38:02.352" v="565"/>
          <ac:spMkLst>
            <pc:docMk/>
            <pc:sldMk cId="386209525" sldId="263"/>
            <ac:spMk id="7" creationId="{D953BDCD-79AE-4B0D-826F-398B5F3E502D}"/>
          </ac:spMkLst>
        </pc:spChg>
        <pc:picChg chg="add mod">
          <ac:chgData name="Jeff Swisher" userId="b322747e5f3bd2ef" providerId="LiveId" clId="{1663B3D0-40DA-4D1E-91AE-303129604F77}" dt="2020-04-21T14:38:00.960" v="563"/>
          <ac:picMkLst>
            <pc:docMk/>
            <pc:sldMk cId="386209525" sldId="263"/>
            <ac:picMk id="4" creationId="{4A7B8C3D-D730-4026-A1BB-93B7635E6E32}"/>
          </ac:picMkLst>
        </pc:picChg>
        <pc:picChg chg="del">
          <ac:chgData name="Jeff Swisher" userId="b322747e5f3bd2ef" providerId="LiveId" clId="{1663B3D0-40DA-4D1E-91AE-303129604F77}" dt="2020-04-21T14:38:02.352" v="565"/>
          <ac:picMkLst>
            <pc:docMk/>
            <pc:sldMk cId="386209525" sldId="263"/>
            <ac:picMk id="9" creationId="{B120B7DA-3243-4C80-8FB8-AB3D4324A86C}"/>
          </ac:picMkLst>
        </pc:picChg>
      </pc:sldChg>
      <pc:sldChg chg="add del">
        <pc:chgData name="Jeff Swisher" userId="b322747e5f3bd2ef" providerId="LiveId" clId="{1663B3D0-40DA-4D1E-91AE-303129604F77}" dt="2020-04-20T18:36:16.565" v="28" actId="2696"/>
        <pc:sldMkLst>
          <pc:docMk/>
          <pc:sldMk cId="666190151" sldId="263"/>
        </pc:sldMkLst>
      </pc:sldChg>
      <pc:sldChg chg="modSp add del">
        <pc:chgData name="Jeff Swisher" userId="b322747e5f3bd2ef" providerId="LiveId" clId="{1663B3D0-40DA-4D1E-91AE-303129604F77}" dt="2020-04-21T20:36:17.658" v="1607" actId="2696"/>
        <pc:sldMkLst>
          <pc:docMk/>
          <pc:sldMk cId="804941252" sldId="263"/>
        </pc:sldMkLst>
        <pc:spChg chg="mod">
          <ac:chgData name="Jeff Swisher" userId="b322747e5f3bd2ef" providerId="LiveId" clId="{1663B3D0-40DA-4D1E-91AE-303129604F77}" dt="2020-04-21T20:32:49.453" v="1555" actId="20577"/>
          <ac:spMkLst>
            <pc:docMk/>
            <pc:sldMk cId="804941252" sldId="263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32:49.476" v="1556" actId="20577"/>
          <ac:spMkLst>
            <pc:docMk/>
            <pc:sldMk cId="804941252" sldId="263"/>
            <ac:spMk id="5" creationId="{585B6865-F226-412E-8C76-F11756BBA10E}"/>
          </ac:spMkLst>
        </pc:spChg>
      </pc:sldChg>
      <pc:sldChg chg="addSp modSp add del">
        <pc:chgData name="Jeff Swisher" userId="b322747e5f3bd2ef" providerId="LiveId" clId="{1663B3D0-40DA-4D1E-91AE-303129604F77}" dt="2020-04-21T14:55:40.110" v="690" actId="2696"/>
        <pc:sldMkLst>
          <pc:docMk/>
          <pc:sldMk cId="1643023189" sldId="263"/>
        </pc:sldMkLst>
        <pc:spChg chg="mod">
          <ac:chgData name="Jeff Swisher" userId="b322747e5f3bd2ef" providerId="LiveId" clId="{1663B3D0-40DA-4D1E-91AE-303129604F77}" dt="2020-04-21T14:55:11.088" v="674" actId="20577"/>
          <ac:spMkLst>
            <pc:docMk/>
            <pc:sldMk cId="1643023189" sldId="263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4:55:11.094" v="675" actId="20577"/>
          <ac:spMkLst>
            <pc:docMk/>
            <pc:sldMk cId="1643023189" sldId="263"/>
            <ac:spMk id="5" creationId="{585B6865-F226-412E-8C76-F11756BBA10E}"/>
          </ac:spMkLst>
        </pc:spChg>
        <pc:picChg chg="add mod modCrop">
          <ac:chgData name="Jeff Swisher" userId="b322747e5f3bd2ef" providerId="LiveId" clId="{1663B3D0-40DA-4D1E-91AE-303129604F77}" dt="2020-04-21T14:55:17.898" v="689" actId="18131"/>
          <ac:picMkLst>
            <pc:docMk/>
            <pc:sldMk cId="1643023189" sldId="263"/>
            <ac:picMk id="4" creationId="{4693B354-753C-44DB-B45B-3CBF27707A1D}"/>
          </ac:picMkLst>
        </pc:picChg>
      </pc:sldChg>
      <pc:sldChg chg="modSp add del">
        <pc:chgData name="Jeff Swisher" userId="b322747e5f3bd2ef" providerId="LiveId" clId="{1663B3D0-40DA-4D1E-91AE-303129604F77}" dt="2020-04-21T15:43:27.813" v="927" actId="2696"/>
        <pc:sldMkLst>
          <pc:docMk/>
          <pc:sldMk cId="2656892404" sldId="263"/>
        </pc:sldMkLst>
        <pc:spChg chg="mod">
          <ac:chgData name="Jeff Swisher" userId="b322747e5f3bd2ef" providerId="LiveId" clId="{1663B3D0-40DA-4D1E-91AE-303129604F77}" dt="2020-04-21T15:38:36.615" v="925" actId="20577"/>
          <ac:spMkLst>
            <pc:docMk/>
            <pc:sldMk cId="2656892404" sldId="263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38:36.631" v="926" actId="20577"/>
          <ac:spMkLst>
            <pc:docMk/>
            <pc:sldMk cId="2656892404" sldId="263"/>
            <ac:spMk id="5" creationId="{585B6865-F226-412E-8C76-F11756BBA10E}"/>
          </ac:spMkLst>
        </pc:spChg>
      </pc:sldChg>
      <pc:sldChg chg="addSp modSp add del">
        <pc:chgData name="Jeff Swisher" userId="b322747e5f3bd2ef" providerId="LiveId" clId="{1663B3D0-40DA-4D1E-91AE-303129604F77}" dt="2020-04-21T15:05:08.212" v="859" actId="2696"/>
        <pc:sldMkLst>
          <pc:docMk/>
          <pc:sldMk cId="2991077518" sldId="263"/>
        </pc:sldMkLst>
        <pc:spChg chg="mod">
          <ac:chgData name="Jeff Swisher" userId="b322747e5f3bd2ef" providerId="LiveId" clId="{1663B3D0-40DA-4D1E-91AE-303129604F77}" dt="2020-04-21T15:02:27.142" v="796" actId="20577"/>
          <ac:spMkLst>
            <pc:docMk/>
            <pc:sldMk cId="2991077518" sldId="263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02:27.158" v="797" actId="20577"/>
          <ac:spMkLst>
            <pc:docMk/>
            <pc:sldMk cId="2991077518" sldId="263"/>
            <ac:spMk id="5" creationId="{585B6865-F226-412E-8C76-F11756BBA10E}"/>
          </ac:spMkLst>
        </pc:spChg>
        <pc:picChg chg="add mod">
          <ac:chgData name="Jeff Swisher" userId="b322747e5f3bd2ef" providerId="LiveId" clId="{1663B3D0-40DA-4D1E-91AE-303129604F77}" dt="2020-04-21T15:02:35.895" v="812"/>
          <ac:picMkLst>
            <pc:docMk/>
            <pc:sldMk cId="2991077518" sldId="263"/>
            <ac:picMk id="4" creationId="{636E029E-A59F-450B-ADBE-4E31B3ABD184}"/>
          </ac:picMkLst>
        </pc:picChg>
      </pc:sldChg>
      <pc:sldChg chg="delSp add del setBg delDesignElem">
        <pc:chgData name="Jeff Swisher" userId="b322747e5f3bd2ef" providerId="LiveId" clId="{1663B3D0-40DA-4D1E-91AE-303129604F77}" dt="2020-04-20T22:15:37.757" v="333" actId="2696"/>
        <pc:sldMkLst>
          <pc:docMk/>
          <pc:sldMk cId="3455282988" sldId="263"/>
        </pc:sldMkLst>
        <pc:spChg chg="del">
          <ac:chgData name="Jeff Swisher" userId="b322747e5f3bd2ef" providerId="LiveId" clId="{1663B3D0-40DA-4D1E-91AE-303129604F77}" dt="2020-04-20T22:15:28.541" v="325"/>
          <ac:spMkLst>
            <pc:docMk/>
            <pc:sldMk cId="3455282988" sldId="263"/>
            <ac:spMk id="12" creationId="{B9951BD9-0868-4CDB-ACD6-9C4209B5E412}"/>
          </ac:spMkLst>
        </pc:spChg>
      </pc:sldChg>
      <pc:sldChg chg="modSp add del">
        <pc:chgData name="Jeff Swisher" userId="b322747e5f3bd2ef" providerId="LiveId" clId="{1663B3D0-40DA-4D1E-91AE-303129604F77}" dt="2020-04-21T16:44:27.330" v="1288" actId="2696"/>
        <pc:sldMkLst>
          <pc:docMk/>
          <pc:sldMk cId="3796367066" sldId="263"/>
        </pc:sldMkLst>
        <pc:spChg chg="mod">
          <ac:chgData name="Jeff Swisher" userId="b322747e5f3bd2ef" providerId="LiveId" clId="{1663B3D0-40DA-4D1E-91AE-303129604F77}" dt="2020-04-21T16:37:17.840" v="1272" actId="20577"/>
          <ac:spMkLst>
            <pc:docMk/>
            <pc:sldMk cId="3796367066" sldId="263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37:17.840" v="1273" actId="20577"/>
          <ac:spMkLst>
            <pc:docMk/>
            <pc:sldMk cId="3796367066" sldId="263"/>
            <ac:spMk id="5" creationId="{585B6865-F226-412E-8C76-F11756BBA10E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00" v="183" actId="2696"/>
        <pc:sldMkLst>
          <pc:docMk/>
          <pc:sldMk cId="3884910939" sldId="263"/>
        </pc:sldMkLst>
        <pc:spChg chg="del">
          <ac:chgData name="Jeff Swisher" userId="b322747e5f3bd2ef" providerId="LiveId" clId="{1663B3D0-40DA-4D1E-91AE-303129604F77}" dt="2020-04-20T19:55:23.452" v="121"/>
          <ac:spMkLst>
            <pc:docMk/>
            <pc:sldMk cId="3884910939" sldId="263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00" v="184" actId="2696"/>
        <pc:sldMkLst>
          <pc:docMk/>
          <pc:sldMk cId="1181156963" sldId="264"/>
        </pc:sldMkLst>
        <pc:spChg chg="del">
          <ac:chgData name="Jeff Swisher" userId="b322747e5f3bd2ef" providerId="LiveId" clId="{1663B3D0-40DA-4D1E-91AE-303129604F77}" dt="2020-04-20T20:00:58.927" v="125"/>
          <ac:spMkLst>
            <pc:docMk/>
            <pc:sldMk cId="1181156963" sldId="264"/>
            <ac:spMk id="14" creationId="{1DB7C82F-AB7E-4F0C-B829-FA1B9C415180}"/>
          </ac:spMkLst>
        </pc:spChg>
      </pc:sldChg>
      <pc:sldChg chg="addSp delSp modSp add del setFolMasterAnim modAnim">
        <pc:chgData name="Jeff Swisher" userId="b322747e5f3bd2ef" providerId="LiveId" clId="{1663B3D0-40DA-4D1E-91AE-303129604F77}" dt="2020-04-21T15:05:08.206" v="858" actId="2696"/>
        <pc:sldMkLst>
          <pc:docMk/>
          <pc:sldMk cId="1690681564" sldId="264"/>
        </pc:sldMkLst>
        <pc:spChg chg="mod">
          <ac:chgData name="Jeff Swisher" userId="b322747e5f3bd2ef" providerId="LiveId" clId="{1663B3D0-40DA-4D1E-91AE-303129604F77}" dt="2020-04-21T15:04:53.581" v="836" actId="20577"/>
          <ac:spMkLst>
            <pc:docMk/>
            <pc:sldMk cId="1690681564" sldId="264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04:53.587" v="837" actId="20577"/>
          <ac:spMkLst>
            <pc:docMk/>
            <pc:sldMk cId="1690681564" sldId="264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5:04:56.089" v="855"/>
          <ac:spMkLst>
            <pc:docMk/>
            <pc:sldMk cId="1690681564" sldId="264"/>
            <ac:spMk id="7" creationId="{5C1AB7D1-EAEE-4767-BBC1-B220330B3872}"/>
          </ac:spMkLst>
        </pc:spChg>
        <pc:picChg chg="add mod">
          <ac:chgData name="Jeff Swisher" userId="b322747e5f3bd2ef" providerId="LiveId" clId="{1663B3D0-40DA-4D1E-91AE-303129604F77}" dt="2020-04-21T15:04:56.089" v="853" actId="207"/>
          <ac:picMkLst>
            <pc:docMk/>
            <pc:sldMk cId="1690681564" sldId="264"/>
            <ac:picMk id="4" creationId="{B12A5465-602E-42AE-BA47-AC061BC1F68B}"/>
          </ac:picMkLst>
        </pc:picChg>
        <pc:picChg chg="del">
          <ac:chgData name="Jeff Swisher" userId="b322747e5f3bd2ef" providerId="LiveId" clId="{1663B3D0-40DA-4D1E-91AE-303129604F77}" dt="2020-04-21T15:04:56.089" v="855"/>
          <ac:picMkLst>
            <pc:docMk/>
            <pc:sldMk cId="1690681564" sldId="264"/>
            <ac:picMk id="9" creationId="{B120B7DA-3243-4C80-8FB8-AB3D4324A86C}"/>
          </ac:picMkLst>
        </pc:picChg>
      </pc:sldChg>
      <pc:sldChg chg="add del">
        <pc:chgData name="Jeff Swisher" userId="b322747e5f3bd2ef" providerId="LiveId" clId="{1663B3D0-40DA-4D1E-91AE-303129604F77}" dt="2020-04-21T16:44:27.330" v="1287" actId="2696"/>
        <pc:sldMkLst>
          <pc:docMk/>
          <pc:sldMk cId="3724427101" sldId="264"/>
        </pc:sldMkLst>
      </pc:sldChg>
      <pc:sldChg chg="addSp delSp modSp add del setFolMasterAnim">
        <pc:chgData name="Jeff Swisher" userId="b322747e5f3bd2ef" providerId="LiveId" clId="{1663B3D0-40DA-4D1E-91AE-303129604F77}" dt="2020-04-21T20:36:17.658" v="1606" actId="2696"/>
        <pc:sldMkLst>
          <pc:docMk/>
          <pc:sldMk cId="3988959254" sldId="264"/>
        </pc:sldMkLst>
        <pc:spChg chg="mod">
          <ac:chgData name="Jeff Swisher" userId="b322747e5f3bd2ef" providerId="LiveId" clId="{1663B3D0-40DA-4D1E-91AE-303129604F77}" dt="2020-04-21T20:35:17.292" v="1576" actId="20577"/>
          <ac:spMkLst>
            <pc:docMk/>
            <pc:sldMk cId="3988959254" sldId="264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35:17.308" v="1577" actId="20577"/>
          <ac:spMkLst>
            <pc:docMk/>
            <pc:sldMk cId="3988959254" sldId="264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20:35:20.551" v="1582"/>
          <ac:spMkLst>
            <pc:docMk/>
            <pc:sldMk cId="3988959254" sldId="264"/>
            <ac:spMk id="7" creationId="{C9CE6081-5AB3-4042-B2EE-C5842F0EB65D}"/>
          </ac:spMkLst>
        </pc:spChg>
        <pc:picChg chg="add mod">
          <ac:chgData name="Jeff Swisher" userId="b322747e5f3bd2ef" providerId="LiveId" clId="{1663B3D0-40DA-4D1E-91AE-303129604F77}" dt="2020-04-21T20:35:20.536" v="1580"/>
          <ac:picMkLst>
            <pc:docMk/>
            <pc:sldMk cId="3988959254" sldId="264"/>
            <ac:picMk id="4" creationId="{132C2D3E-BBCD-42AF-A978-B16E00AD8588}"/>
          </ac:picMkLst>
        </pc:picChg>
        <pc:picChg chg="del">
          <ac:chgData name="Jeff Swisher" userId="b322747e5f3bd2ef" providerId="LiveId" clId="{1663B3D0-40DA-4D1E-91AE-303129604F77}" dt="2020-04-21T20:35:20.551" v="1582"/>
          <ac:picMkLst>
            <pc:docMk/>
            <pc:sldMk cId="3988959254" sldId="264"/>
            <ac:picMk id="9" creationId="{B120B7DA-3243-4C80-8FB8-AB3D4324A86C}"/>
          </ac:picMkLst>
        </pc:picChg>
      </pc:sldChg>
      <pc:sldChg chg="modSp add del">
        <pc:chgData name="Jeff Swisher" userId="b322747e5f3bd2ef" providerId="LiveId" clId="{1663B3D0-40DA-4D1E-91AE-303129604F77}" dt="2020-04-21T16:44:27.315" v="1286" actId="2696"/>
        <pc:sldMkLst>
          <pc:docMk/>
          <pc:sldMk cId="393543876" sldId="265"/>
        </pc:sldMkLst>
        <pc:spChg chg="mod">
          <ac:chgData name="Jeff Swisher" userId="b322747e5f3bd2ef" providerId="LiveId" clId="{1663B3D0-40DA-4D1E-91AE-303129604F77}" dt="2020-04-21T16:41:52.234" v="1276" actId="20577"/>
          <ac:spMkLst>
            <pc:docMk/>
            <pc:sldMk cId="393543876" sldId="265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41:52.234" v="1277" actId="20577"/>
          <ac:spMkLst>
            <pc:docMk/>
            <pc:sldMk cId="393543876" sldId="265"/>
            <ac:spMk id="5" creationId="{585B6865-F226-412E-8C76-F11756BBA10E}"/>
          </ac:spMkLst>
        </pc:spChg>
      </pc:sldChg>
      <pc:sldChg chg="addSp delSp modSp add del setFolMasterAnim modAnim">
        <pc:chgData name="Jeff Swisher" userId="b322747e5f3bd2ef" providerId="LiveId" clId="{1663B3D0-40DA-4D1E-91AE-303129604F77}" dt="2020-04-21T15:05:08.198" v="857" actId="2696"/>
        <pc:sldMkLst>
          <pc:docMk/>
          <pc:sldMk cId="661188796" sldId="265"/>
        </pc:sldMkLst>
        <pc:spChg chg="mod">
          <ac:chgData name="Jeff Swisher" userId="b322747e5f3bd2ef" providerId="LiveId" clId="{1663B3D0-40DA-4D1E-91AE-303129604F77}" dt="2020-04-21T15:04:50.453" v="815" actId="20577"/>
          <ac:spMkLst>
            <pc:docMk/>
            <pc:sldMk cId="661188796" sldId="265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5:04:50.469" v="816" actId="20577"/>
          <ac:spMkLst>
            <pc:docMk/>
            <pc:sldMk cId="661188796" sldId="265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15:04:53.568" v="834"/>
          <ac:spMkLst>
            <pc:docMk/>
            <pc:sldMk cId="661188796" sldId="265"/>
            <ac:spMk id="7" creationId="{AFA476C2-3CDD-4EE5-ADFC-03110FEC86E4}"/>
          </ac:spMkLst>
        </pc:spChg>
        <pc:picChg chg="add mod">
          <ac:chgData name="Jeff Swisher" userId="b322747e5f3bd2ef" providerId="LiveId" clId="{1663B3D0-40DA-4D1E-91AE-303129604F77}" dt="2020-04-21T15:04:53.562" v="832" actId="207"/>
          <ac:picMkLst>
            <pc:docMk/>
            <pc:sldMk cId="661188796" sldId="265"/>
            <ac:picMk id="4" creationId="{9EDA67AF-83D3-46EA-B7C6-D8809B4946FA}"/>
          </ac:picMkLst>
        </pc:picChg>
        <pc:picChg chg="del">
          <ac:chgData name="Jeff Swisher" userId="b322747e5f3bd2ef" providerId="LiveId" clId="{1663B3D0-40DA-4D1E-91AE-303129604F77}" dt="2020-04-21T15:04:53.568" v="834"/>
          <ac:picMkLst>
            <pc:docMk/>
            <pc:sldMk cId="661188796" sldId="265"/>
            <ac:picMk id="9" creationId="{B120B7DA-3243-4C80-8FB8-AB3D4324A86C}"/>
          </ac:picMkLst>
        </pc:picChg>
      </pc:sldChg>
      <pc:sldChg chg="delSp add del setBg delDesignElem">
        <pc:chgData name="Jeff Swisher" userId="b322747e5f3bd2ef" providerId="LiveId" clId="{1663B3D0-40DA-4D1E-91AE-303129604F77}" dt="2020-04-20T20:55:11.509" v="185" actId="2696"/>
        <pc:sldMkLst>
          <pc:docMk/>
          <pc:sldMk cId="1035880407" sldId="265"/>
        </pc:sldMkLst>
        <pc:spChg chg="del">
          <ac:chgData name="Jeff Swisher" userId="b322747e5f3bd2ef" providerId="LiveId" clId="{1663B3D0-40DA-4D1E-91AE-303129604F77}" dt="2020-04-20T20:00:58.996" v="127"/>
          <ac:spMkLst>
            <pc:docMk/>
            <pc:sldMk cId="1035880407" sldId="265"/>
            <ac:spMk id="14" creationId="{1DB7C82F-AB7E-4F0C-B829-FA1B9C415180}"/>
          </ac:spMkLst>
        </pc:spChg>
      </pc:sldChg>
      <pc:sldChg chg="addSp delSp modSp add del setFolMasterAnim">
        <pc:chgData name="Jeff Swisher" userId="b322747e5f3bd2ef" providerId="LiveId" clId="{1663B3D0-40DA-4D1E-91AE-303129604F77}" dt="2020-04-21T20:36:17.658" v="1605" actId="2696"/>
        <pc:sldMkLst>
          <pc:docMk/>
          <pc:sldMk cId="1499775712" sldId="265"/>
        </pc:sldMkLst>
        <pc:spChg chg="mod">
          <ac:chgData name="Jeff Swisher" userId="b322747e5f3bd2ef" providerId="LiveId" clId="{1663B3D0-40DA-4D1E-91AE-303129604F77}" dt="2020-04-21T20:35:13.780" v="1568" actId="20577"/>
          <ac:spMkLst>
            <pc:docMk/>
            <pc:sldMk cId="1499775712" sldId="265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35:13.780" v="1569" actId="20577"/>
          <ac:spMkLst>
            <pc:docMk/>
            <pc:sldMk cId="1499775712" sldId="265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20:35:17.276" v="1574"/>
          <ac:spMkLst>
            <pc:docMk/>
            <pc:sldMk cId="1499775712" sldId="265"/>
            <ac:spMk id="7" creationId="{9BA74218-378E-4283-A196-A558C649E2B8}"/>
          </ac:spMkLst>
        </pc:spChg>
        <pc:picChg chg="add mod">
          <ac:chgData name="Jeff Swisher" userId="b322747e5f3bd2ef" providerId="LiveId" clId="{1663B3D0-40DA-4D1E-91AE-303129604F77}" dt="2020-04-21T20:35:17.261" v="1572"/>
          <ac:picMkLst>
            <pc:docMk/>
            <pc:sldMk cId="1499775712" sldId="265"/>
            <ac:picMk id="4" creationId="{07AA671C-B489-4778-AE73-79D98F7CC4A1}"/>
          </ac:picMkLst>
        </pc:picChg>
        <pc:picChg chg="del">
          <ac:chgData name="Jeff Swisher" userId="b322747e5f3bd2ef" providerId="LiveId" clId="{1663B3D0-40DA-4D1E-91AE-303129604F77}" dt="2020-04-21T20:35:17.276" v="1574"/>
          <ac:picMkLst>
            <pc:docMk/>
            <pc:sldMk cId="1499775712" sldId="265"/>
            <ac:picMk id="9" creationId="{B120B7DA-3243-4C80-8FB8-AB3D4324A86C}"/>
          </ac:picMkLst>
        </pc:picChg>
      </pc:sldChg>
      <pc:sldChg chg="addSp delSp modSp add del setFolMasterAnim">
        <pc:chgData name="Jeff Swisher" userId="b322747e5f3bd2ef" providerId="LiveId" clId="{1663B3D0-40DA-4D1E-91AE-303129604F77}" dt="2020-04-21T20:36:17.643" v="1604" actId="2696"/>
        <pc:sldMkLst>
          <pc:docMk/>
          <pc:sldMk cId="3030659935" sldId="266"/>
        </pc:sldMkLst>
        <pc:spChg chg="mod">
          <ac:chgData name="Jeff Swisher" userId="b322747e5f3bd2ef" providerId="LiveId" clId="{1663B3D0-40DA-4D1E-91AE-303129604F77}" dt="2020-04-21T20:34:01.818" v="1560" actId="20577"/>
          <ac:spMkLst>
            <pc:docMk/>
            <pc:sldMk cId="3030659935" sldId="266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20:34:01.818" v="1561" actId="20577"/>
          <ac:spMkLst>
            <pc:docMk/>
            <pc:sldMk cId="3030659935" sldId="266"/>
            <ac:spMk id="5" creationId="{585B6865-F226-412E-8C76-F11756BBA10E}"/>
          </ac:spMkLst>
        </pc:spChg>
        <pc:spChg chg="add mod">
          <ac:chgData name="Jeff Swisher" userId="b322747e5f3bd2ef" providerId="LiveId" clId="{1663B3D0-40DA-4D1E-91AE-303129604F77}" dt="2020-04-21T20:35:13.749" v="1566"/>
          <ac:spMkLst>
            <pc:docMk/>
            <pc:sldMk cId="3030659935" sldId="266"/>
            <ac:spMk id="7" creationId="{63E554C5-594A-4517-8577-1F0DE2255649}"/>
          </ac:spMkLst>
        </pc:spChg>
        <pc:picChg chg="add mod">
          <ac:chgData name="Jeff Swisher" userId="b322747e5f3bd2ef" providerId="LiveId" clId="{1663B3D0-40DA-4D1E-91AE-303129604F77}" dt="2020-04-21T20:35:13.726" v="1564"/>
          <ac:picMkLst>
            <pc:docMk/>
            <pc:sldMk cId="3030659935" sldId="266"/>
            <ac:picMk id="4" creationId="{7B4B9C3E-58D4-4BE1-969F-DF9133FB423D}"/>
          </ac:picMkLst>
        </pc:picChg>
        <pc:picChg chg="del">
          <ac:chgData name="Jeff Swisher" userId="b322747e5f3bd2ef" providerId="LiveId" clId="{1663B3D0-40DA-4D1E-91AE-303129604F77}" dt="2020-04-21T20:35:13.749" v="1566"/>
          <ac:picMkLst>
            <pc:docMk/>
            <pc:sldMk cId="3030659935" sldId="266"/>
            <ac:picMk id="9" creationId="{B120B7DA-3243-4C80-8FB8-AB3D4324A86C}"/>
          </ac:picMkLst>
        </pc:picChg>
      </pc:sldChg>
      <pc:sldChg chg="delSp add del setBg delDesignElem">
        <pc:chgData name="Jeff Swisher" userId="b322747e5f3bd2ef" providerId="LiveId" clId="{1663B3D0-40DA-4D1E-91AE-303129604F77}" dt="2020-04-20T20:55:11.513" v="186" actId="2696"/>
        <pc:sldMkLst>
          <pc:docMk/>
          <pc:sldMk cId="3851521562" sldId="266"/>
        </pc:sldMkLst>
        <pc:spChg chg="del">
          <ac:chgData name="Jeff Swisher" userId="b322747e5f3bd2ef" providerId="LiveId" clId="{1663B3D0-40DA-4D1E-91AE-303129604F77}" dt="2020-04-20T20:45:51.344" v="131"/>
          <ac:spMkLst>
            <pc:docMk/>
            <pc:sldMk cId="3851521562" sldId="266"/>
            <ac:spMk id="14" creationId="{1DB7C82F-AB7E-4F0C-B829-FA1B9C415180}"/>
          </ac:spMkLst>
        </pc:spChg>
      </pc:sldChg>
      <pc:sldChg chg="add del">
        <pc:chgData name="Jeff Swisher" userId="b322747e5f3bd2ef" providerId="LiveId" clId="{1663B3D0-40DA-4D1E-91AE-303129604F77}" dt="2020-04-21T16:44:27.299" v="1285" actId="2696"/>
        <pc:sldMkLst>
          <pc:docMk/>
          <pc:sldMk cId="4014776115" sldId="266"/>
        </pc:sldMkLst>
      </pc:sldChg>
      <pc:sldChg chg="delSp add del setBg delDesignElem">
        <pc:chgData name="Jeff Swisher" userId="b322747e5f3bd2ef" providerId="LiveId" clId="{1663B3D0-40DA-4D1E-91AE-303129604F77}" dt="2020-04-20T20:55:11.516" v="187" actId="2696"/>
        <pc:sldMkLst>
          <pc:docMk/>
          <pc:sldMk cId="1886939814" sldId="267"/>
        </pc:sldMkLst>
        <pc:spChg chg="del">
          <ac:chgData name="Jeff Swisher" userId="b322747e5f3bd2ef" providerId="LiveId" clId="{1663B3D0-40DA-4D1E-91AE-303129604F77}" dt="2020-04-20T20:45:51.413" v="133"/>
          <ac:spMkLst>
            <pc:docMk/>
            <pc:sldMk cId="1886939814" sldId="267"/>
            <ac:spMk id="14" creationId="{1DB7C82F-AB7E-4F0C-B829-FA1B9C415180}"/>
          </ac:spMkLst>
        </pc:spChg>
      </pc:sldChg>
      <pc:sldChg chg="addSp modSp add del">
        <pc:chgData name="Jeff Swisher" userId="b322747e5f3bd2ef" providerId="LiveId" clId="{1663B3D0-40DA-4D1E-91AE-303129604F77}" dt="2020-04-21T16:44:27.283" v="1284" actId="2696"/>
        <pc:sldMkLst>
          <pc:docMk/>
          <pc:sldMk cId="3482238285" sldId="267"/>
        </pc:sldMkLst>
        <pc:spChg chg="mod">
          <ac:chgData name="Jeff Swisher" userId="b322747e5f3bd2ef" providerId="LiveId" clId="{1663B3D0-40DA-4D1E-91AE-303129604F77}" dt="2020-04-21T16:42:51.255" v="1280" actId="20577"/>
          <ac:spMkLst>
            <pc:docMk/>
            <pc:sldMk cId="3482238285" sldId="267"/>
            <ac:spMk id="2" creationId="{64B9D9B4-9541-4EE4-9ADC-5CA03E278CFD}"/>
          </ac:spMkLst>
        </pc:spChg>
        <pc:spChg chg="mod">
          <ac:chgData name="Jeff Swisher" userId="b322747e5f3bd2ef" providerId="LiveId" clId="{1663B3D0-40DA-4D1E-91AE-303129604F77}" dt="2020-04-21T16:42:51.270" v="1281" actId="20577"/>
          <ac:spMkLst>
            <pc:docMk/>
            <pc:sldMk cId="3482238285" sldId="267"/>
            <ac:spMk id="5" creationId="{585B6865-F226-412E-8C76-F11756BBA10E}"/>
          </ac:spMkLst>
        </pc:spChg>
        <pc:picChg chg="add mod">
          <ac:chgData name="Jeff Swisher" userId="b322747e5f3bd2ef" providerId="LiveId" clId="{1663B3D0-40DA-4D1E-91AE-303129604F77}" dt="2020-04-21T16:43:30.183" v="1283"/>
          <ac:picMkLst>
            <pc:docMk/>
            <pc:sldMk cId="3482238285" sldId="267"/>
            <ac:picMk id="4" creationId="{316F8D8D-6CF5-40FD-99B3-4085A6F682D9}"/>
          </ac:picMkLst>
        </pc:picChg>
      </pc:sldChg>
      <pc:sldChg chg="delSp add del setBg delDesignElem">
        <pc:chgData name="Jeff Swisher" userId="b322747e5f3bd2ef" providerId="LiveId" clId="{1663B3D0-40DA-4D1E-91AE-303129604F77}" dt="2020-04-20T20:55:11.520" v="188" actId="2696"/>
        <pc:sldMkLst>
          <pc:docMk/>
          <pc:sldMk cId="3056872068" sldId="268"/>
        </pc:sldMkLst>
        <pc:spChg chg="del">
          <ac:chgData name="Jeff Swisher" userId="b322747e5f3bd2ef" providerId="LiveId" clId="{1663B3D0-40DA-4D1E-91AE-303129604F77}" dt="2020-04-20T20:46:14.026" v="137"/>
          <ac:spMkLst>
            <pc:docMk/>
            <pc:sldMk cId="3056872068" sldId="268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23" v="189" actId="2696"/>
        <pc:sldMkLst>
          <pc:docMk/>
          <pc:sldMk cId="3774184352" sldId="269"/>
        </pc:sldMkLst>
        <pc:spChg chg="del">
          <ac:chgData name="Jeff Swisher" userId="b322747e5f3bd2ef" providerId="LiveId" clId="{1663B3D0-40DA-4D1E-91AE-303129604F77}" dt="2020-04-20T20:46:14.095" v="139"/>
          <ac:spMkLst>
            <pc:docMk/>
            <pc:sldMk cId="3774184352" sldId="269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26" v="190" actId="2696"/>
        <pc:sldMkLst>
          <pc:docMk/>
          <pc:sldMk cId="2538721667" sldId="270"/>
        </pc:sldMkLst>
        <pc:spChg chg="del">
          <ac:chgData name="Jeff Swisher" userId="b322747e5f3bd2ef" providerId="LiveId" clId="{1663B3D0-40DA-4D1E-91AE-303129604F77}" dt="2020-04-20T20:47:48.231" v="143"/>
          <ac:spMkLst>
            <pc:docMk/>
            <pc:sldMk cId="2538721667" sldId="270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29" v="191" actId="2696"/>
        <pc:sldMkLst>
          <pc:docMk/>
          <pc:sldMk cId="3474205738" sldId="271"/>
        </pc:sldMkLst>
        <pc:spChg chg="del">
          <ac:chgData name="Jeff Swisher" userId="b322747e5f3bd2ef" providerId="LiveId" clId="{1663B3D0-40DA-4D1E-91AE-303129604F77}" dt="2020-04-20T20:47:48.298" v="145"/>
          <ac:spMkLst>
            <pc:docMk/>
            <pc:sldMk cId="3474205738" sldId="271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32" v="192" actId="2696"/>
        <pc:sldMkLst>
          <pc:docMk/>
          <pc:sldMk cId="2249649032" sldId="272"/>
        </pc:sldMkLst>
        <pc:spChg chg="del">
          <ac:chgData name="Jeff Swisher" userId="b322747e5f3bd2ef" providerId="LiveId" clId="{1663B3D0-40DA-4D1E-91AE-303129604F77}" dt="2020-04-20T20:48:10.378" v="149"/>
          <ac:spMkLst>
            <pc:docMk/>
            <pc:sldMk cId="2249649032" sldId="272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36" v="193" actId="2696"/>
        <pc:sldMkLst>
          <pc:docMk/>
          <pc:sldMk cId="1908301925" sldId="273"/>
        </pc:sldMkLst>
        <pc:spChg chg="del">
          <ac:chgData name="Jeff Swisher" userId="b322747e5f3bd2ef" providerId="LiveId" clId="{1663B3D0-40DA-4D1E-91AE-303129604F77}" dt="2020-04-20T20:48:10.447" v="151"/>
          <ac:spMkLst>
            <pc:docMk/>
            <pc:sldMk cId="1908301925" sldId="273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39" v="194" actId="2696"/>
        <pc:sldMkLst>
          <pc:docMk/>
          <pc:sldMk cId="2149310265" sldId="274"/>
        </pc:sldMkLst>
        <pc:spChg chg="del">
          <ac:chgData name="Jeff Swisher" userId="b322747e5f3bd2ef" providerId="LiveId" clId="{1663B3D0-40DA-4D1E-91AE-303129604F77}" dt="2020-04-20T20:48:48.571" v="155"/>
          <ac:spMkLst>
            <pc:docMk/>
            <pc:sldMk cId="2149310265" sldId="274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43" v="195" actId="2696"/>
        <pc:sldMkLst>
          <pc:docMk/>
          <pc:sldMk cId="124324867" sldId="275"/>
        </pc:sldMkLst>
        <pc:spChg chg="del">
          <ac:chgData name="Jeff Swisher" userId="b322747e5f3bd2ef" providerId="LiveId" clId="{1663B3D0-40DA-4D1E-91AE-303129604F77}" dt="2020-04-20T20:48:48.675" v="157"/>
          <ac:spMkLst>
            <pc:docMk/>
            <pc:sldMk cId="124324867" sldId="275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46" v="196" actId="2696"/>
        <pc:sldMkLst>
          <pc:docMk/>
          <pc:sldMk cId="386000809" sldId="276"/>
        </pc:sldMkLst>
        <pc:spChg chg="del">
          <ac:chgData name="Jeff Swisher" userId="b322747e5f3bd2ef" providerId="LiveId" clId="{1663B3D0-40DA-4D1E-91AE-303129604F77}" dt="2020-04-20T20:49:18.276" v="161"/>
          <ac:spMkLst>
            <pc:docMk/>
            <pc:sldMk cId="386000809" sldId="276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49" v="197" actId="2696"/>
        <pc:sldMkLst>
          <pc:docMk/>
          <pc:sldMk cId="2260549254" sldId="277"/>
        </pc:sldMkLst>
        <pc:spChg chg="del">
          <ac:chgData name="Jeff Swisher" userId="b322747e5f3bd2ef" providerId="LiveId" clId="{1663B3D0-40DA-4D1E-91AE-303129604F77}" dt="2020-04-20T20:49:18.377" v="163"/>
          <ac:spMkLst>
            <pc:docMk/>
            <pc:sldMk cId="2260549254" sldId="277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52" v="198" actId="2696"/>
        <pc:sldMkLst>
          <pc:docMk/>
          <pc:sldMk cId="473983241" sldId="278"/>
        </pc:sldMkLst>
        <pc:spChg chg="del">
          <ac:chgData name="Jeff Swisher" userId="b322747e5f3bd2ef" providerId="LiveId" clId="{1663B3D0-40DA-4D1E-91AE-303129604F77}" dt="2020-04-20T20:49:41.329" v="167"/>
          <ac:spMkLst>
            <pc:docMk/>
            <pc:sldMk cId="473983241" sldId="278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55" v="199" actId="2696"/>
        <pc:sldMkLst>
          <pc:docMk/>
          <pc:sldMk cId="3030055417" sldId="279"/>
        </pc:sldMkLst>
        <pc:spChg chg="del">
          <ac:chgData name="Jeff Swisher" userId="b322747e5f3bd2ef" providerId="LiveId" clId="{1663B3D0-40DA-4D1E-91AE-303129604F77}" dt="2020-04-20T20:49:41.407" v="169"/>
          <ac:spMkLst>
            <pc:docMk/>
            <pc:sldMk cId="3030055417" sldId="279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58" v="200" actId="2696"/>
        <pc:sldMkLst>
          <pc:docMk/>
          <pc:sldMk cId="120135294" sldId="280"/>
        </pc:sldMkLst>
        <pc:spChg chg="del">
          <ac:chgData name="Jeff Swisher" userId="b322747e5f3bd2ef" providerId="LiveId" clId="{1663B3D0-40DA-4D1E-91AE-303129604F77}" dt="2020-04-20T20:50:02.018" v="173"/>
          <ac:spMkLst>
            <pc:docMk/>
            <pc:sldMk cId="120135294" sldId="280"/>
            <ac:spMk id="14" creationId="{1DB7C82F-AB7E-4F0C-B829-FA1B9C415180}"/>
          </ac:spMkLst>
        </pc:spChg>
      </pc:sldChg>
      <pc:sldChg chg="delSp add del setBg delDesignElem">
        <pc:chgData name="Jeff Swisher" userId="b322747e5f3bd2ef" providerId="LiveId" clId="{1663B3D0-40DA-4D1E-91AE-303129604F77}" dt="2020-04-20T20:55:11.561" v="201" actId="2696"/>
        <pc:sldMkLst>
          <pc:docMk/>
          <pc:sldMk cId="176366982" sldId="281"/>
        </pc:sldMkLst>
        <pc:spChg chg="del">
          <ac:chgData name="Jeff Swisher" userId="b322747e5f3bd2ef" providerId="LiveId" clId="{1663B3D0-40DA-4D1E-91AE-303129604F77}" dt="2020-04-20T20:50:02.113" v="175"/>
          <ac:spMkLst>
            <pc:docMk/>
            <pc:sldMk cId="176366982" sldId="281"/>
            <ac:spMk id="14" creationId="{1DB7C82F-AB7E-4F0C-B829-FA1B9C415180}"/>
          </ac:spMkLst>
        </pc:spChg>
      </pc:sldChg>
    </pc:docChg>
  </pc:docChgLst>
  <pc:docChgLst>
    <pc:chgData name="Jeff Swisher" userId="b322747e5f3bd2ef" providerId="LiveId" clId="{186301AA-AB83-4B8C-B38C-1660A9E8D962}"/>
    <pc:docChg chg="undo custSel addSld delSld modSld">
      <pc:chgData name="Jeff Swisher" userId="b322747e5f3bd2ef" providerId="LiveId" clId="{186301AA-AB83-4B8C-B38C-1660A9E8D962}" dt="2020-05-01T21:32:14.886" v="456" actId="47"/>
      <pc:docMkLst>
        <pc:docMk/>
      </pc:docMkLst>
      <pc:sldChg chg="modSp del mod">
        <pc:chgData name="Jeff Swisher" userId="b322747e5f3bd2ef" providerId="LiveId" clId="{186301AA-AB83-4B8C-B38C-1660A9E8D962}" dt="2020-05-01T19:35:32.639" v="62" actId="47"/>
        <pc:sldMkLst>
          <pc:docMk/>
          <pc:sldMk cId="4130416274" sldId="257"/>
        </pc:sldMkLst>
        <pc:spChg chg="mod">
          <ac:chgData name="Jeff Swisher" userId="b322747e5f3bd2ef" providerId="LiveId" clId="{186301AA-AB83-4B8C-B38C-1660A9E8D962}" dt="2020-05-01T19:23:31.939" v="28" actId="1076"/>
          <ac:spMkLst>
            <pc:docMk/>
            <pc:sldMk cId="4130416274" sldId="257"/>
            <ac:spMk id="2" creationId="{64B9D9B4-9541-4EE4-9ADC-5CA03E278CFD}"/>
          </ac:spMkLst>
        </pc:spChg>
        <pc:spChg chg="mod">
          <ac:chgData name="Jeff Swisher" userId="b322747e5f3bd2ef" providerId="LiveId" clId="{186301AA-AB83-4B8C-B38C-1660A9E8D962}" dt="2020-05-01T19:23:35.300" v="29" actId="14100"/>
          <ac:spMkLst>
            <pc:docMk/>
            <pc:sldMk cId="4130416274" sldId="257"/>
            <ac:spMk id="5" creationId="{585B6865-F226-412E-8C76-F11756BBA10E}"/>
          </ac:spMkLst>
        </pc:spChg>
      </pc:sldChg>
      <pc:sldChg chg="modSp modNotes">
        <pc:chgData name="Jeff Swisher" userId="b322747e5f3bd2ef" providerId="LiveId" clId="{186301AA-AB83-4B8C-B38C-1660A9E8D962}" dt="2020-05-01T19:35:10.392" v="61" actId="962"/>
        <pc:sldMkLst>
          <pc:docMk/>
          <pc:sldMk cId="0" sldId="258"/>
        </pc:sldMkLst>
        <pc:spChg chg="mod">
          <ac:chgData name="Jeff Swisher" userId="b322747e5f3bd2ef" providerId="LiveId" clId="{186301AA-AB83-4B8C-B38C-1660A9E8D962}" dt="2020-05-01T19:34:51.757" v="58" actId="962"/>
          <ac:spMkLst>
            <pc:docMk/>
            <pc:sldMk cId="0" sldId="258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19:35:10.392" v="61" actId="962"/>
          <ac:spMkLst>
            <pc:docMk/>
            <pc:sldMk cId="0" sldId="258"/>
            <ac:spMk id="58" creationId="{00000000-0000-0000-0000-000000000000}"/>
          </ac:spMkLst>
        </pc:spChg>
        <pc:picChg chg="mod">
          <ac:chgData name="Jeff Swisher" userId="b322747e5f3bd2ef" providerId="LiveId" clId="{186301AA-AB83-4B8C-B38C-1660A9E8D962}" dt="2020-05-01T19:35:00.198" v="59" actId="962"/>
          <ac:picMkLst>
            <pc:docMk/>
            <pc:sldMk cId="0" sldId="258"/>
            <ac:picMk id="55" creationId="{00000000-0000-0000-0000-000000000000}"/>
          </ac:picMkLst>
        </pc:picChg>
      </pc:sldChg>
      <pc:sldChg chg="addSp delSp modSp add del mod setFolMasterAnim modAnim">
        <pc:chgData name="Jeff Swisher" userId="b322747e5f3bd2ef" providerId="LiveId" clId="{186301AA-AB83-4B8C-B38C-1660A9E8D962}" dt="2020-05-01T19:26:10.773" v="57" actId="47"/>
        <pc:sldMkLst>
          <pc:docMk/>
          <pc:sldMk cId="1990707218" sldId="258"/>
        </pc:sldMkLst>
        <pc:spChg chg="mod">
          <ac:chgData name="Jeff Swisher" userId="b322747e5f3bd2ef" providerId="LiveId" clId="{186301AA-AB83-4B8C-B38C-1660A9E8D962}" dt="2020-05-01T19:23:47.626" v="49" actId="20577"/>
          <ac:spMkLst>
            <pc:docMk/>
            <pc:sldMk cId="1990707218" sldId="258"/>
            <ac:spMk id="2" creationId="{64B9D9B4-9541-4EE4-9ADC-5CA03E278CFD}"/>
          </ac:spMkLst>
        </pc:spChg>
        <pc:spChg chg="mod">
          <ac:chgData name="Jeff Swisher" userId="b322747e5f3bd2ef" providerId="LiveId" clId="{186301AA-AB83-4B8C-B38C-1660A9E8D962}" dt="2020-05-01T19:23:47.651" v="50" actId="20577"/>
          <ac:spMkLst>
            <pc:docMk/>
            <pc:sldMk cId="1990707218" sldId="258"/>
            <ac:spMk id="5" creationId="{585B6865-F226-412E-8C76-F11756BBA10E}"/>
          </ac:spMkLst>
        </pc:spChg>
        <pc:spChg chg="add mod">
          <ac:chgData name="Jeff Swisher" userId="b322747e5f3bd2ef" providerId="LiveId" clId="{186301AA-AB83-4B8C-B38C-1660A9E8D962}" dt="2020-05-01T19:23:50.776" v="55"/>
          <ac:spMkLst>
            <pc:docMk/>
            <pc:sldMk cId="1990707218" sldId="258"/>
            <ac:spMk id="7" creationId="{0C85D733-4C6C-45C0-96B5-B33D2704EA10}"/>
          </ac:spMkLst>
        </pc:spChg>
        <pc:picChg chg="add mod">
          <ac:chgData name="Jeff Swisher" userId="b322747e5f3bd2ef" providerId="LiveId" clId="{186301AA-AB83-4B8C-B38C-1660A9E8D962}" dt="2020-05-01T19:23:50.709" v="53"/>
          <ac:picMkLst>
            <pc:docMk/>
            <pc:sldMk cId="1990707218" sldId="258"/>
            <ac:picMk id="4" creationId="{8B635493-0C2A-48F3-A2F8-700489EB9D8C}"/>
          </ac:picMkLst>
        </pc:picChg>
        <pc:picChg chg="del">
          <ac:chgData name="Jeff Swisher" userId="b322747e5f3bd2ef" providerId="LiveId" clId="{186301AA-AB83-4B8C-B38C-1660A9E8D962}" dt="2020-05-01T19:23:50.776" v="55"/>
          <ac:picMkLst>
            <pc:docMk/>
            <pc:sldMk cId="1990707218" sldId="258"/>
            <ac:picMk id="9" creationId="{B120B7DA-3243-4C80-8FB8-AB3D4324A86C}"/>
          </ac:picMkLst>
        </pc:picChg>
      </pc:sldChg>
      <pc:sldChg chg="addSp delSp modSp add del mod setFolMasterAnim modAnim">
        <pc:chgData name="Jeff Swisher" userId="b322747e5f3bd2ef" providerId="LiveId" clId="{186301AA-AB83-4B8C-B38C-1660A9E8D962}" dt="2020-05-01T18:54:02.283" v="27" actId="47"/>
        <pc:sldMkLst>
          <pc:docMk/>
          <pc:sldMk cId="2643355165" sldId="258"/>
        </pc:sldMkLst>
        <pc:spChg chg="mod">
          <ac:chgData name="Jeff Swisher" userId="b322747e5f3bd2ef" providerId="LiveId" clId="{186301AA-AB83-4B8C-B38C-1660A9E8D962}" dt="2020-05-01T18:52:51.199" v="19" actId="20577"/>
          <ac:spMkLst>
            <pc:docMk/>
            <pc:sldMk cId="2643355165" sldId="258"/>
            <ac:spMk id="2" creationId="{64B9D9B4-9541-4EE4-9ADC-5CA03E278CFD}"/>
          </ac:spMkLst>
        </pc:spChg>
        <pc:spChg chg="mod">
          <ac:chgData name="Jeff Swisher" userId="b322747e5f3bd2ef" providerId="LiveId" clId="{186301AA-AB83-4B8C-B38C-1660A9E8D962}" dt="2020-05-01T18:52:51.232" v="20" actId="20577"/>
          <ac:spMkLst>
            <pc:docMk/>
            <pc:sldMk cId="2643355165" sldId="258"/>
            <ac:spMk id="5" creationId="{585B6865-F226-412E-8C76-F11756BBA10E}"/>
          </ac:spMkLst>
        </pc:spChg>
        <pc:spChg chg="add mod">
          <ac:chgData name="Jeff Swisher" userId="b322747e5f3bd2ef" providerId="LiveId" clId="{186301AA-AB83-4B8C-B38C-1660A9E8D962}" dt="2020-05-01T18:52:52.927" v="25"/>
          <ac:spMkLst>
            <pc:docMk/>
            <pc:sldMk cId="2643355165" sldId="258"/>
            <ac:spMk id="7" creationId="{1F8E4737-90B5-4C31-9A4C-E2B28178385D}"/>
          </ac:spMkLst>
        </pc:spChg>
        <pc:picChg chg="add mod">
          <ac:chgData name="Jeff Swisher" userId="b322747e5f3bd2ef" providerId="LiveId" clId="{186301AA-AB83-4B8C-B38C-1660A9E8D962}" dt="2020-05-01T18:52:52.900" v="23"/>
          <ac:picMkLst>
            <pc:docMk/>
            <pc:sldMk cId="2643355165" sldId="258"/>
            <ac:picMk id="4" creationId="{624EC358-54FD-4FED-A64F-F75DC5CAF13D}"/>
          </ac:picMkLst>
        </pc:picChg>
        <pc:picChg chg="del">
          <ac:chgData name="Jeff Swisher" userId="b322747e5f3bd2ef" providerId="LiveId" clId="{186301AA-AB83-4B8C-B38C-1660A9E8D962}" dt="2020-05-01T18:52:52.927" v="25"/>
          <ac:picMkLst>
            <pc:docMk/>
            <pc:sldMk cId="2643355165" sldId="258"/>
            <ac:picMk id="9" creationId="{B120B7DA-3243-4C80-8FB8-AB3D4324A86C}"/>
          </ac:picMkLst>
        </pc:picChg>
      </pc:sldChg>
      <pc:sldChg chg="addSp delSp modSp add del mod modAnim">
        <pc:chgData name="Jeff Swisher" userId="b322747e5f3bd2ef" providerId="LiveId" clId="{186301AA-AB83-4B8C-B38C-1660A9E8D962}" dt="2020-05-01T21:15:08.459" v="294" actId="47"/>
        <pc:sldMkLst>
          <pc:docMk/>
          <pc:sldMk cId="83467588" sldId="259"/>
        </pc:sldMkLst>
        <pc:spChg chg="mod">
          <ac:chgData name="Jeff Swisher" userId="b322747e5f3bd2ef" providerId="LiveId" clId="{186301AA-AB83-4B8C-B38C-1660A9E8D962}" dt="2020-05-01T19:47:22.593" v="284" actId="20577"/>
          <ac:spMkLst>
            <pc:docMk/>
            <pc:sldMk cId="83467588" sldId="259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19:47:22.853" v="285" actId="20577"/>
          <ac:spMkLst>
            <pc:docMk/>
            <pc:sldMk cId="83467588" sldId="259"/>
            <ac:spMk id="58" creationId="{00000000-0000-0000-0000-000000000000}"/>
          </ac:spMkLst>
        </pc:spChg>
        <pc:picChg chg="add mod">
          <ac:chgData name="Jeff Swisher" userId="b322747e5f3bd2ef" providerId="LiveId" clId="{186301AA-AB83-4B8C-B38C-1660A9E8D962}" dt="2020-05-01T19:47:24.443" v="288"/>
          <ac:picMkLst>
            <pc:docMk/>
            <pc:sldMk cId="83467588" sldId="259"/>
            <ac:picMk id="3" creationId="{8DE0B564-CDF0-452F-AC70-F1C59E33DDF4}"/>
          </ac:picMkLst>
        </pc:picChg>
        <pc:picChg chg="del">
          <ac:chgData name="Jeff Swisher" userId="b322747e5f3bd2ef" providerId="LiveId" clId="{186301AA-AB83-4B8C-B38C-1660A9E8D962}" dt="2020-05-01T19:47:24.546" v="290"/>
          <ac:picMkLst>
            <pc:docMk/>
            <pc:sldMk cId="83467588" sldId="259"/>
            <ac:picMk id="55" creationId="{00000000-0000-0000-0000-000000000000}"/>
          </ac:picMkLst>
        </pc:picChg>
      </pc:sldChg>
      <pc:sldChg chg="addSp delSp modSp add del mod setFolMasterAnim modAnim">
        <pc:chgData name="Jeff Swisher" userId="b322747e5f3bd2ef" providerId="LiveId" clId="{186301AA-AB83-4B8C-B38C-1660A9E8D962}" dt="2020-05-01T19:26:10.773" v="57" actId="47"/>
        <pc:sldMkLst>
          <pc:docMk/>
          <pc:sldMk cId="441401458" sldId="259"/>
        </pc:sldMkLst>
        <pc:spChg chg="mod">
          <ac:chgData name="Jeff Swisher" userId="b322747e5f3bd2ef" providerId="LiveId" clId="{186301AA-AB83-4B8C-B38C-1660A9E8D962}" dt="2020-05-01T19:23:46.630" v="41" actId="20577"/>
          <ac:spMkLst>
            <pc:docMk/>
            <pc:sldMk cId="441401458" sldId="259"/>
            <ac:spMk id="2" creationId="{64B9D9B4-9541-4EE4-9ADC-5CA03E278CFD}"/>
          </ac:spMkLst>
        </pc:spChg>
        <pc:spChg chg="mod">
          <ac:chgData name="Jeff Swisher" userId="b322747e5f3bd2ef" providerId="LiveId" clId="{186301AA-AB83-4B8C-B38C-1660A9E8D962}" dt="2020-05-01T19:23:46.656" v="42" actId="20577"/>
          <ac:spMkLst>
            <pc:docMk/>
            <pc:sldMk cId="441401458" sldId="259"/>
            <ac:spMk id="5" creationId="{585B6865-F226-412E-8C76-F11756BBA10E}"/>
          </ac:spMkLst>
        </pc:spChg>
        <pc:spChg chg="add mod">
          <ac:chgData name="Jeff Swisher" userId="b322747e5f3bd2ef" providerId="LiveId" clId="{186301AA-AB83-4B8C-B38C-1660A9E8D962}" dt="2020-05-01T19:23:47.550" v="47"/>
          <ac:spMkLst>
            <pc:docMk/>
            <pc:sldMk cId="441401458" sldId="259"/>
            <ac:spMk id="7" creationId="{F1F775BF-A9E8-43CF-9CF2-4A0A9C12C403}"/>
          </ac:spMkLst>
        </pc:spChg>
        <pc:picChg chg="add mod">
          <ac:chgData name="Jeff Swisher" userId="b322747e5f3bd2ef" providerId="LiveId" clId="{186301AA-AB83-4B8C-B38C-1660A9E8D962}" dt="2020-05-01T19:23:47.519" v="45"/>
          <ac:picMkLst>
            <pc:docMk/>
            <pc:sldMk cId="441401458" sldId="259"/>
            <ac:picMk id="4" creationId="{064F9D55-37CE-4330-94BC-B3CC952B9A2D}"/>
          </ac:picMkLst>
        </pc:picChg>
        <pc:picChg chg="del">
          <ac:chgData name="Jeff Swisher" userId="b322747e5f3bd2ef" providerId="LiveId" clId="{186301AA-AB83-4B8C-B38C-1660A9E8D962}" dt="2020-05-01T19:23:47.550" v="47"/>
          <ac:picMkLst>
            <pc:docMk/>
            <pc:sldMk cId="441401458" sldId="259"/>
            <ac:picMk id="9" creationId="{B120B7DA-3243-4C80-8FB8-AB3D4324A86C}"/>
          </ac:picMkLst>
        </pc:picChg>
      </pc:sldChg>
      <pc:sldChg chg="add del">
        <pc:chgData name="Jeff Swisher" userId="b322747e5f3bd2ef" providerId="LiveId" clId="{186301AA-AB83-4B8C-B38C-1660A9E8D962}" dt="2020-05-01T21:21:14.927" v="300" actId="47"/>
        <pc:sldMkLst>
          <pc:docMk/>
          <pc:sldMk cId="1262331417" sldId="259"/>
        </pc:sldMkLst>
      </pc:sldChg>
      <pc:sldChg chg="add del">
        <pc:chgData name="Jeff Swisher" userId="b322747e5f3bd2ef" providerId="LiveId" clId="{186301AA-AB83-4B8C-B38C-1660A9E8D962}" dt="2020-05-01T21:27:07.792" v="354" actId="47"/>
        <pc:sldMkLst>
          <pc:docMk/>
          <pc:sldMk cId="1715528011" sldId="259"/>
        </pc:sldMkLst>
      </pc:sldChg>
      <pc:sldChg chg="addSp delSp modSp add del mod setFolMasterAnim modAnim">
        <pc:chgData name="Jeff Swisher" userId="b322747e5f3bd2ef" providerId="LiveId" clId="{186301AA-AB83-4B8C-B38C-1660A9E8D962}" dt="2020-05-01T18:54:02.283" v="27" actId="47"/>
        <pc:sldMkLst>
          <pc:docMk/>
          <pc:sldMk cId="2058628391" sldId="259"/>
        </pc:sldMkLst>
        <pc:spChg chg="mod">
          <ac:chgData name="Jeff Swisher" userId="b322747e5f3bd2ef" providerId="LiveId" clId="{186301AA-AB83-4B8C-B38C-1660A9E8D962}" dt="2020-05-01T18:52:49.861" v="11" actId="20577"/>
          <ac:spMkLst>
            <pc:docMk/>
            <pc:sldMk cId="2058628391" sldId="259"/>
            <ac:spMk id="2" creationId="{64B9D9B4-9541-4EE4-9ADC-5CA03E278CFD}"/>
          </ac:spMkLst>
        </pc:spChg>
        <pc:spChg chg="mod">
          <ac:chgData name="Jeff Swisher" userId="b322747e5f3bd2ef" providerId="LiveId" clId="{186301AA-AB83-4B8C-B38C-1660A9E8D962}" dt="2020-05-01T18:52:49.893" v="12" actId="20577"/>
          <ac:spMkLst>
            <pc:docMk/>
            <pc:sldMk cId="2058628391" sldId="259"/>
            <ac:spMk id="5" creationId="{585B6865-F226-412E-8C76-F11756BBA10E}"/>
          </ac:spMkLst>
        </pc:spChg>
        <pc:spChg chg="add mod">
          <ac:chgData name="Jeff Swisher" userId="b322747e5f3bd2ef" providerId="LiveId" clId="{186301AA-AB83-4B8C-B38C-1660A9E8D962}" dt="2020-05-01T18:52:51.127" v="17"/>
          <ac:spMkLst>
            <pc:docMk/>
            <pc:sldMk cId="2058628391" sldId="259"/>
            <ac:spMk id="7" creationId="{0D681E7F-608A-4CCC-AE79-CDFA1826E8EB}"/>
          </ac:spMkLst>
        </pc:spChg>
        <pc:picChg chg="add mod">
          <ac:chgData name="Jeff Swisher" userId="b322747e5f3bd2ef" providerId="LiveId" clId="{186301AA-AB83-4B8C-B38C-1660A9E8D962}" dt="2020-05-01T18:52:51.101" v="15"/>
          <ac:picMkLst>
            <pc:docMk/>
            <pc:sldMk cId="2058628391" sldId="259"/>
            <ac:picMk id="4" creationId="{2C9AE2FC-DFA2-4775-A669-FB0D0D6DC84C}"/>
          </ac:picMkLst>
        </pc:picChg>
        <pc:picChg chg="del">
          <ac:chgData name="Jeff Swisher" userId="b322747e5f3bd2ef" providerId="LiveId" clId="{186301AA-AB83-4B8C-B38C-1660A9E8D962}" dt="2020-05-01T18:52:51.127" v="17"/>
          <ac:picMkLst>
            <pc:docMk/>
            <pc:sldMk cId="2058628391" sldId="259"/>
            <ac:picMk id="9" creationId="{B120B7DA-3243-4C80-8FB8-AB3D4324A86C}"/>
          </ac:picMkLst>
        </pc:picChg>
      </pc:sldChg>
      <pc:sldChg chg="addSp delSp modSp add del mod modAnim">
        <pc:chgData name="Jeff Swisher" userId="b322747e5f3bd2ef" providerId="LiveId" clId="{186301AA-AB83-4B8C-B38C-1660A9E8D962}" dt="2020-05-01T21:32:14.886" v="456" actId="47"/>
        <pc:sldMkLst>
          <pc:docMk/>
          <pc:sldMk cId="2620289209" sldId="259"/>
        </pc:sldMkLst>
        <pc:spChg chg="mod">
          <ac:chgData name="Jeff Swisher" userId="b322747e5f3bd2ef" providerId="LiveId" clId="{186301AA-AB83-4B8C-B38C-1660A9E8D962}" dt="2020-05-01T21:29:58.782" v="422" actId="20577"/>
          <ac:spMkLst>
            <pc:docMk/>
            <pc:sldMk cId="2620289209" sldId="259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21:29:58.809" v="423" actId="20577"/>
          <ac:spMkLst>
            <pc:docMk/>
            <pc:sldMk cId="2620289209" sldId="259"/>
            <ac:spMk id="58" creationId="{00000000-0000-0000-0000-000000000000}"/>
          </ac:spMkLst>
        </pc:spChg>
        <pc:picChg chg="add mod ord">
          <ac:chgData name="Jeff Swisher" userId="b322747e5f3bd2ef" providerId="LiveId" clId="{186301AA-AB83-4B8C-B38C-1660A9E8D962}" dt="2020-05-01T21:30:01.647" v="450"/>
          <ac:picMkLst>
            <pc:docMk/>
            <pc:sldMk cId="2620289209" sldId="259"/>
            <ac:picMk id="3" creationId="{FD9A3DEF-0A7F-4175-B52B-CF1339084C50}"/>
          </ac:picMkLst>
        </pc:picChg>
        <pc:picChg chg="del">
          <ac:chgData name="Jeff Swisher" userId="b322747e5f3bd2ef" providerId="LiveId" clId="{186301AA-AB83-4B8C-B38C-1660A9E8D962}" dt="2020-05-01T21:30:01.657" v="452"/>
          <ac:picMkLst>
            <pc:docMk/>
            <pc:sldMk cId="2620289209" sldId="259"/>
            <ac:picMk id="55" creationId="{00000000-0000-0000-0000-000000000000}"/>
          </ac:picMkLst>
        </pc:picChg>
      </pc:sldChg>
      <pc:sldChg chg="addSp delSp modSp add del mod modAnim">
        <pc:chgData name="Jeff Swisher" userId="b322747e5f3bd2ef" providerId="LiveId" clId="{186301AA-AB83-4B8C-B38C-1660A9E8D962}" dt="2020-05-01T19:47:05.813" v="264" actId="47"/>
        <pc:sldMkLst>
          <pc:docMk/>
          <pc:sldMk cId="3423370604" sldId="259"/>
        </pc:sldMkLst>
        <pc:spChg chg="mod">
          <ac:chgData name="Jeff Swisher" userId="b322747e5f3bd2ef" providerId="LiveId" clId="{186301AA-AB83-4B8C-B38C-1660A9E8D962}" dt="2020-05-01T19:36:03.755" v="82" actId="20577"/>
          <ac:spMkLst>
            <pc:docMk/>
            <pc:sldMk cId="3423370604" sldId="259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19:36:03.811" v="83" actId="20577"/>
          <ac:spMkLst>
            <pc:docMk/>
            <pc:sldMk cId="3423370604" sldId="259"/>
            <ac:spMk id="58" creationId="{00000000-0000-0000-0000-000000000000}"/>
          </ac:spMkLst>
        </pc:spChg>
        <pc:picChg chg="add mod">
          <ac:chgData name="Jeff Swisher" userId="b322747e5f3bd2ef" providerId="LiveId" clId="{186301AA-AB83-4B8C-B38C-1660A9E8D962}" dt="2020-05-01T19:38:44.778" v="94" actId="14100"/>
          <ac:picMkLst>
            <pc:docMk/>
            <pc:sldMk cId="3423370604" sldId="259"/>
            <ac:picMk id="3" creationId="{CB187F99-6386-45DA-BF97-2EAB2DEF4427}"/>
          </ac:picMkLst>
        </pc:picChg>
        <pc:picChg chg="del">
          <ac:chgData name="Jeff Swisher" userId="b322747e5f3bd2ef" providerId="LiveId" clId="{186301AA-AB83-4B8C-B38C-1660A9E8D962}" dt="2020-05-01T19:36:05.641" v="88"/>
          <ac:picMkLst>
            <pc:docMk/>
            <pc:sldMk cId="3423370604" sldId="259"/>
            <ac:picMk id="55" creationId="{00000000-0000-0000-0000-000000000000}"/>
          </ac:picMkLst>
        </pc:picChg>
      </pc:sldChg>
      <pc:sldChg chg="add del">
        <pc:chgData name="Jeff Swisher" userId="b322747e5f3bd2ef" providerId="LiveId" clId="{186301AA-AB83-4B8C-B38C-1660A9E8D962}" dt="2020-05-01T21:27:07.792" v="354" actId="47"/>
        <pc:sldMkLst>
          <pc:docMk/>
          <pc:sldMk cId="823005335" sldId="260"/>
        </pc:sldMkLst>
      </pc:sldChg>
      <pc:sldChg chg="add del">
        <pc:chgData name="Jeff Swisher" userId="b322747e5f3bd2ef" providerId="LiveId" clId="{186301AA-AB83-4B8C-B38C-1660A9E8D962}" dt="2020-05-01T21:21:14.927" v="300" actId="47"/>
        <pc:sldMkLst>
          <pc:docMk/>
          <pc:sldMk cId="1352529683" sldId="260"/>
        </pc:sldMkLst>
      </pc:sldChg>
      <pc:sldChg chg="addSp delSp modSp add del mod setFolMasterAnim modAnim">
        <pc:chgData name="Jeff Swisher" userId="b322747e5f3bd2ef" providerId="LiveId" clId="{186301AA-AB83-4B8C-B38C-1660A9E8D962}" dt="2020-05-01T18:54:02.283" v="27" actId="47"/>
        <pc:sldMkLst>
          <pc:docMk/>
          <pc:sldMk cId="1358126407" sldId="260"/>
        </pc:sldMkLst>
        <pc:spChg chg="mod">
          <ac:chgData name="Jeff Swisher" userId="b322747e5f3bd2ef" providerId="LiveId" clId="{186301AA-AB83-4B8C-B38C-1660A9E8D962}" dt="2020-05-01T18:52:49.068" v="3" actId="20577"/>
          <ac:spMkLst>
            <pc:docMk/>
            <pc:sldMk cId="1358126407" sldId="260"/>
            <ac:spMk id="2" creationId="{64B9D9B4-9541-4EE4-9ADC-5CA03E278CFD}"/>
          </ac:spMkLst>
        </pc:spChg>
        <pc:spChg chg="mod">
          <ac:chgData name="Jeff Swisher" userId="b322747e5f3bd2ef" providerId="LiveId" clId="{186301AA-AB83-4B8C-B38C-1660A9E8D962}" dt="2020-05-01T18:52:49.098" v="4" actId="20577"/>
          <ac:spMkLst>
            <pc:docMk/>
            <pc:sldMk cId="1358126407" sldId="260"/>
            <ac:spMk id="5" creationId="{585B6865-F226-412E-8C76-F11756BBA10E}"/>
          </ac:spMkLst>
        </pc:spChg>
        <pc:spChg chg="add mod">
          <ac:chgData name="Jeff Swisher" userId="b322747e5f3bd2ef" providerId="LiveId" clId="{186301AA-AB83-4B8C-B38C-1660A9E8D962}" dt="2020-05-01T18:52:49.803" v="9"/>
          <ac:spMkLst>
            <pc:docMk/>
            <pc:sldMk cId="1358126407" sldId="260"/>
            <ac:spMk id="7" creationId="{01A048B2-70C8-48D0-9147-F566A1F1CD2F}"/>
          </ac:spMkLst>
        </pc:spChg>
        <pc:picChg chg="add mod">
          <ac:chgData name="Jeff Swisher" userId="b322747e5f3bd2ef" providerId="LiveId" clId="{186301AA-AB83-4B8C-B38C-1660A9E8D962}" dt="2020-05-01T18:52:49.764" v="7"/>
          <ac:picMkLst>
            <pc:docMk/>
            <pc:sldMk cId="1358126407" sldId="260"/>
            <ac:picMk id="4" creationId="{04288733-A9EA-4016-B53E-E9B1A2629D1B}"/>
          </ac:picMkLst>
        </pc:picChg>
        <pc:picChg chg="del">
          <ac:chgData name="Jeff Swisher" userId="b322747e5f3bd2ef" providerId="LiveId" clId="{186301AA-AB83-4B8C-B38C-1660A9E8D962}" dt="2020-05-01T18:52:49.803" v="9"/>
          <ac:picMkLst>
            <pc:docMk/>
            <pc:sldMk cId="1358126407" sldId="260"/>
            <ac:picMk id="9" creationId="{B120B7DA-3243-4C80-8FB8-AB3D4324A86C}"/>
          </ac:picMkLst>
        </pc:picChg>
      </pc:sldChg>
      <pc:sldChg chg="addSp delSp modSp add del mod modAnim">
        <pc:chgData name="Jeff Swisher" userId="b322747e5f3bd2ef" providerId="LiveId" clId="{186301AA-AB83-4B8C-B38C-1660A9E8D962}" dt="2020-05-01T21:15:07.863" v="293" actId="47"/>
        <pc:sldMkLst>
          <pc:docMk/>
          <pc:sldMk cId="3201059013" sldId="260"/>
        </pc:sldMkLst>
        <pc:spChg chg="mod">
          <ac:chgData name="Jeff Swisher" userId="b322747e5f3bd2ef" providerId="LiveId" clId="{186301AA-AB83-4B8C-B38C-1660A9E8D962}" dt="2020-05-01T19:47:21.348" v="276" actId="20577"/>
          <ac:spMkLst>
            <pc:docMk/>
            <pc:sldMk cId="3201059013" sldId="260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19:47:21.379" v="277" actId="20577"/>
          <ac:spMkLst>
            <pc:docMk/>
            <pc:sldMk cId="3201059013" sldId="260"/>
            <ac:spMk id="58" creationId="{00000000-0000-0000-0000-000000000000}"/>
          </ac:spMkLst>
        </pc:spChg>
        <pc:picChg chg="add mod">
          <ac:chgData name="Jeff Swisher" userId="b322747e5f3bd2ef" providerId="LiveId" clId="{186301AA-AB83-4B8C-B38C-1660A9E8D962}" dt="2020-05-01T19:47:22.169" v="280"/>
          <ac:picMkLst>
            <pc:docMk/>
            <pc:sldMk cId="3201059013" sldId="260"/>
            <ac:picMk id="3" creationId="{E4F726E3-0E95-4E08-A266-A9B97CC97736}"/>
          </ac:picMkLst>
        </pc:picChg>
        <pc:picChg chg="del">
          <ac:chgData name="Jeff Swisher" userId="b322747e5f3bd2ef" providerId="LiveId" clId="{186301AA-AB83-4B8C-B38C-1660A9E8D962}" dt="2020-05-01T19:47:22.429" v="282"/>
          <ac:picMkLst>
            <pc:docMk/>
            <pc:sldMk cId="3201059013" sldId="260"/>
            <ac:picMk id="55" creationId="{00000000-0000-0000-0000-000000000000}"/>
          </ac:picMkLst>
        </pc:picChg>
      </pc:sldChg>
      <pc:sldChg chg="addSp delSp modSp add del mod modAnim">
        <pc:chgData name="Jeff Swisher" userId="b322747e5f3bd2ef" providerId="LiveId" clId="{186301AA-AB83-4B8C-B38C-1660A9E8D962}" dt="2020-05-01T19:47:05.813" v="264" actId="47"/>
        <pc:sldMkLst>
          <pc:docMk/>
          <pc:sldMk cId="3375855614" sldId="260"/>
        </pc:sldMkLst>
        <pc:spChg chg="mod">
          <ac:chgData name="Jeff Swisher" userId="b322747e5f3bd2ef" providerId="LiveId" clId="{186301AA-AB83-4B8C-B38C-1660A9E8D962}" dt="2020-05-01T19:36:02.839" v="74" actId="20577"/>
          <ac:spMkLst>
            <pc:docMk/>
            <pc:sldMk cId="3375855614" sldId="260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19:36:02.874" v="75" actId="20577"/>
          <ac:spMkLst>
            <pc:docMk/>
            <pc:sldMk cId="3375855614" sldId="260"/>
            <ac:spMk id="58" creationId="{00000000-0000-0000-0000-000000000000}"/>
          </ac:spMkLst>
        </pc:spChg>
        <pc:picChg chg="add mod">
          <ac:chgData name="Jeff Swisher" userId="b322747e5f3bd2ef" providerId="LiveId" clId="{186301AA-AB83-4B8C-B38C-1660A9E8D962}" dt="2020-05-01T19:36:55.871" v="91" actId="13244"/>
          <ac:picMkLst>
            <pc:docMk/>
            <pc:sldMk cId="3375855614" sldId="260"/>
            <ac:picMk id="3" creationId="{4BBDCB23-1A33-479F-A048-3AA1AC8A3D01}"/>
          </ac:picMkLst>
        </pc:picChg>
        <pc:picChg chg="del">
          <ac:chgData name="Jeff Swisher" userId="b322747e5f3bd2ef" providerId="LiveId" clId="{186301AA-AB83-4B8C-B38C-1660A9E8D962}" dt="2020-05-01T19:36:03.671" v="80"/>
          <ac:picMkLst>
            <pc:docMk/>
            <pc:sldMk cId="3375855614" sldId="260"/>
            <ac:picMk id="55" creationId="{00000000-0000-0000-0000-000000000000}"/>
          </ac:picMkLst>
        </pc:picChg>
      </pc:sldChg>
      <pc:sldChg chg="addSp delSp modSp add del mod modAnim">
        <pc:chgData name="Jeff Swisher" userId="b322747e5f3bd2ef" providerId="LiveId" clId="{186301AA-AB83-4B8C-B38C-1660A9E8D962}" dt="2020-05-01T21:32:14.271" v="455" actId="47"/>
        <pc:sldMkLst>
          <pc:docMk/>
          <pc:sldMk cId="3485779197" sldId="260"/>
        </pc:sldMkLst>
        <pc:spChg chg="mod">
          <ac:chgData name="Jeff Swisher" userId="b322747e5f3bd2ef" providerId="LiveId" clId="{186301AA-AB83-4B8C-B38C-1660A9E8D962}" dt="2020-05-01T21:29:56.877" v="390" actId="20577"/>
          <ac:spMkLst>
            <pc:docMk/>
            <pc:sldMk cId="3485779197" sldId="260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21:29:56.892" v="391" actId="20577"/>
          <ac:spMkLst>
            <pc:docMk/>
            <pc:sldMk cId="3485779197" sldId="260"/>
            <ac:spMk id="58" creationId="{00000000-0000-0000-0000-000000000000}"/>
          </ac:spMkLst>
        </pc:spChg>
        <pc:picChg chg="add mod ord">
          <ac:chgData name="Jeff Swisher" userId="b322747e5f3bd2ef" providerId="LiveId" clId="{186301AA-AB83-4B8C-B38C-1660A9E8D962}" dt="2020-05-01T21:29:58.720" v="418"/>
          <ac:picMkLst>
            <pc:docMk/>
            <pc:sldMk cId="3485779197" sldId="260"/>
            <ac:picMk id="3" creationId="{CCC8A1A2-3C1B-4D64-81BC-FD4B2C1F4D37}"/>
          </ac:picMkLst>
        </pc:picChg>
        <pc:picChg chg="del">
          <ac:chgData name="Jeff Swisher" userId="b322747e5f3bd2ef" providerId="LiveId" clId="{186301AA-AB83-4B8C-B38C-1660A9E8D962}" dt="2020-05-01T21:29:58.729" v="420"/>
          <ac:picMkLst>
            <pc:docMk/>
            <pc:sldMk cId="3485779197" sldId="260"/>
            <ac:picMk id="55" creationId="{00000000-0000-0000-0000-000000000000}"/>
          </ac:picMkLst>
        </pc:picChg>
      </pc:sldChg>
      <pc:sldChg chg="addSp delSp modSp add del mod setFolMasterAnim modAnim">
        <pc:chgData name="Jeff Swisher" userId="b322747e5f3bd2ef" providerId="LiveId" clId="{186301AA-AB83-4B8C-B38C-1660A9E8D962}" dt="2020-05-01T19:26:10.773" v="57" actId="47"/>
        <pc:sldMkLst>
          <pc:docMk/>
          <pc:sldMk cId="4173393758" sldId="260"/>
        </pc:sldMkLst>
        <pc:spChg chg="mod">
          <ac:chgData name="Jeff Swisher" userId="b322747e5f3bd2ef" providerId="LiveId" clId="{186301AA-AB83-4B8C-B38C-1660A9E8D962}" dt="2020-05-01T19:23:45.605" v="33" actId="20577"/>
          <ac:spMkLst>
            <pc:docMk/>
            <pc:sldMk cId="4173393758" sldId="260"/>
            <ac:spMk id="2" creationId="{64B9D9B4-9541-4EE4-9ADC-5CA03E278CFD}"/>
          </ac:spMkLst>
        </pc:spChg>
        <pc:spChg chg="mod">
          <ac:chgData name="Jeff Swisher" userId="b322747e5f3bd2ef" providerId="LiveId" clId="{186301AA-AB83-4B8C-B38C-1660A9E8D962}" dt="2020-05-01T19:23:45.667" v="34" actId="20577"/>
          <ac:spMkLst>
            <pc:docMk/>
            <pc:sldMk cId="4173393758" sldId="260"/>
            <ac:spMk id="5" creationId="{585B6865-F226-412E-8C76-F11756BBA10E}"/>
          </ac:spMkLst>
        </pc:spChg>
        <pc:spChg chg="add mod">
          <ac:chgData name="Jeff Swisher" userId="b322747e5f3bd2ef" providerId="LiveId" clId="{186301AA-AB83-4B8C-B38C-1660A9E8D962}" dt="2020-05-01T19:23:46.553" v="39"/>
          <ac:spMkLst>
            <pc:docMk/>
            <pc:sldMk cId="4173393758" sldId="260"/>
            <ac:spMk id="7" creationId="{E8B13E76-F333-462A-83ED-72F57229DAA0}"/>
          </ac:spMkLst>
        </pc:spChg>
        <pc:picChg chg="add mod">
          <ac:chgData name="Jeff Swisher" userId="b322747e5f3bd2ef" providerId="LiveId" clId="{186301AA-AB83-4B8C-B38C-1660A9E8D962}" dt="2020-05-01T19:23:46.517" v="37"/>
          <ac:picMkLst>
            <pc:docMk/>
            <pc:sldMk cId="4173393758" sldId="260"/>
            <ac:picMk id="4" creationId="{ABC2200C-AE8E-4168-B52D-501EB2F86399}"/>
          </ac:picMkLst>
        </pc:picChg>
        <pc:picChg chg="del">
          <ac:chgData name="Jeff Swisher" userId="b322747e5f3bd2ef" providerId="LiveId" clId="{186301AA-AB83-4B8C-B38C-1660A9E8D962}" dt="2020-05-01T19:23:46.553" v="39"/>
          <ac:picMkLst>
            <pc:docMk/>
            <pc:sldMk cId="4173393758" sldId="260"/>
            <ac:picMk id="9" creationId="{B120B7DA-3243-4C80-8FB8-AB3D4324A86C}"/>
          </ac:picMkLst>
        </pc:picChg>
      </pc:sldChg>
      <pc:sldChg chg="addSp delSp modSp add del mod modAnim">
        <pc:chgData name="Jeff Swisher" userId="b322747e5f3bd2ef" providerId="LiveId" clId="{186301AA-AB83-4B8C-B38C-1660A9E8D962}" dt="2020-05-01T19:47:05.813" v="264" actId="47"/>
        <pc:sldMkLst>
          <pc:docMk/>
          <pc:sldMk cId="232542810" sldId="261"/>
        </pc:sldMkLst>
        <pc:spChg chg="mod">
          <ac:chgData name="Jeff Swisher" userId="b322747e5f3bd2ef" providerId="LiveId" clId="{186301AA-AB83-4B8C-B38C-1660A9E8D962}" dt="2020-05-01T19:36:02.089" v="66" actId="20577"/>
          <ac:spMkLst>
            <pc:docMk/>
            <pc:sldMk cId="232542810" sldId="261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19:36:02.129" v="67" actId="20577"/>
          <ac:spMkLst>
            <pc:docMk/>
            <pc:sldMk cId="232542810" sldId="261"/>
            <ac:spMk id="58" creationId="{00000000-0000-0000-0000-000000000000}"/>
          </ac:spMkLst>
        </pc:spChg>
        <pc:picChg chg="add mod">
          <ac:chgData name="Jeff Swisher" userId="b322747e5f3bd2ef" providerId="LiveId" clId="{186301AA-AB83-4B8C-B38C-1660A9E8D962}" dt="2020-05-01T19:43:33.165" v="263" actId="1076"/>
          <ac:picMkLst>
            <pc:docMk/>
            <pc:sldMk cId="232542810" sldId="261"/>
            <ac:picMk id="3" creationId="{327D3D79-8AAF-405B-9367-6901F6378A77}"/>
          </ac:picMkLst>
        </pc:picChg>
        <pc:picChg chg="del">
          <ac:chgData name="Jeff Swisher" userId="b322747e5f3bd2ef" providerId="LiveId" clId="{186301AA-AB83-4B8C-B38C-1660A9E8D962}" dt="2020-05-01T19:36:02.766" v="72"/>
          <ac:picMkLst>
            <pc:docMk/>
            <pc:sldMk cId="232542810" sldId="261"/>
            <ac:picMk id="55" creationId="{00000000-0000-0000-0000-000000000000}"/>
          </ac:picMkLst>
        </pc:picChg>
      </pc:sldChg>
      <pc:sldChg chg="addSp modSp add del mod">
        <pc:chgData name="Jeff Swisher" userId="b322747e5f3bd2ef" providerId="LiveId" clId="{186301AA-AB83-4B8C-B38C-1660A9E8D962}" dt="2020-05-01T21:27:07.792" v="354" actId="47"/>
        <pc:sldMkLst>
          <pc:docMk/>
          <pc:sldMk cId="396718550" sldId="261"/>
        </pc:sldMkLst>
        <pc:spChg chg="mod">
          <ac:chgData name="Jeff Swisher" userId="b322747e5f3bd2ef" providerId="LiveId" clId="{186301AA-AB83-4B8C-B38C-1660A9E8D962}" dt="2020-05-01T21:21:19.947" v="304" actId="20577"/>
          <ac:spMkLst>
            <pc:docMk/>
            <pc:sldMk cId="396718550" sldId="261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21:21:19.963" v="305" actId="20577"/>
          <ac:spMkLst>
            <pc:docMk/>
            <pc:sldMk cId="396718550" sldId="261"/>
            <ac:spMk id="58" creationId="{00000000-0000-0000-0000-000000000000}"/>
          </ac:spMkLst>
        </pc:spChg>
        <pc:picChg chg="add">
          <ac:chgData name="Jeff Swisher" userId="b322747e5f3bd2ef" providerId="LiveId" clId="{186301AA-AB83-4B8C-B38C-1660A9E8D962}" dt="2020-05-01T21:21:48.569" v="306"/>
          <ac:picMkLst>
            <pc:docMk/>
            <pc:sldMk cId="396718550" sldId="261"/>
            <ac:picMk id="3" creationId="{50421191-5ED9-4F8D-8DDD-35B7B41017B3}"/>
          </ac:picMkLst>
        </pc:picChg>
      </pc:sldChg>
      <pc:sldChg chg="addSp delSp modSp add del mod modAnim">
        <pc:chgData name="Jeff Swisher" userId="b322747e5f3bd2ef" providerId="LiveId" clId="{186301AA-AB83-4B8C-B38C-1660A9E8D962}" dt="2020-05-01T21:15:06.849" v="292" actId="47"/>
        <pc:sldMkLst>
          <pc:docMk/>
          <pc:sldMk cId="2521396320" sldId="261"/>
        </pc:sldMkLst>
        <pc:spChg chg="mod">
          <ac:chgData name="Jeff Swisher" userId="b322747e5f3bd2ef" providerId="LiveId" clId="{186301AA-AB83-4B8C-B38C-1660A9E8D962}" dt="2020-05-01T19:47:20.787" v="268" actId="20577"/>
          <ac:spMkLst>
            <pc:docMk/>
            <pc:sldMk cId="2521396320" sldId="261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19:47:20.816" v="269" actId="20577"/>
          <ac:spMkLst>
            <pc:docMk/>
            <pc:sldMk cId="2521396320" sldId="261"/>
            <ac:spMk id="58" creationId="{00000000-0000-0000-0000-000000000000}"/>
          </ac:spMkLst>
        </pc:spChg>
        <pc:picChg chg="add mod">
          <ac:chgData name="Jeff Swisher" userId="b322747e5f3bd2ef" providerId="LiveId" clId="{186301AA-AB83-4B8C-B38C-1660A9E8D962}" dt="2020-05-01T19:47:21.253" v="272"/>
          <ac:picMkLst>
            <pc:docMk/>
            <pc:sldMk cId="2521396320" sldId="261"/>
            <ac:picMk id="3" creationId="{3738CAD4-3F53-4693-8B1E-258DF172D679}"/>
          </ac:picMkLst>
        </pc:picChg>
        <pc:picChg chg="del">
          <ac:chgData name="Jeff Swisher" userId="b322747e5f3bd2ef" providerId="LiveId" clId="{186301AA-AB83-4B8C-B38C-1660A9E8D962}" dt="2020-05-01T19:47:21.282" v="274"/>
          <ac:picMkLst>
            <pc:docMk/>
            <pc:sldMk cId="2521396320" sldId="261"/>
            <ac:picMk id="55" creationId="{00000000-0000-0000-0000-000000000000}"/>
          </ac:picMkLst>
        </pc:picChg>
      </pc:sldChg>
      <pc:sldChg chg="addSp delSp modSp add del mod modAnim">
        <pc:chgData name="Jeff Swisher" userId="b322747e5f3bd2ef" providerId="LiveId" clId="{186301AA-AB83-4B8C-B38C-1660A9E8D962}" dt="2020-05-01T21:32:13.707" v="454" actId="47"/>
        <pc:sldMkLst>
          <pc:docMk/>
          <pc:sldMk cId="3727316449" sldId="261"/>
        </pc:sldMkLst>
        <pc:spChg chg="mod">
          <ac:chgData name="Jeff Swisher" userId="b322747e5f3bd2ef" providerId="LiveId" clId="{186301AA-AB83-4B8C-B38C-1660A9E8D962}" dt="2020-05-01T21:28:42.227" v="358" actId="20577"/>
          <ac:spMkLst>
            <pc:docMk/>
            <pc:sldMk cId="3727316449" sldId="261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21:28:42.242" v="359" actId="20577"/>
          <ac:spMkLst>
            <pc:docMk/>
            <pc:sldMk cId="3727316449" sldId="261"/>
            <ac:spMk id="58" creationId="{00000000-0000-0000-0000-000000000000}"/>
          </ac:spMkLst>
        </pc:spChg>
        <pc:picChg chg="add mod ord">
          <ac:chgData name="Jeff Swisher" userId="b322747e5f3bd2ef" providerId="LiveId" clId="{186301AA-AB83-4B8C-B38C-1660A9E8D962}" dt="2020-05-01T21:29:56.773" v="386"/>
          <ac:picMkLst>
            <pc:docMk/>
            <pc:sldMk cId="3727316449" sldId="261"/>
            <ac:picMk id="3" creationId="{EA03AEDD-2683-4C8A-A86F-C71B8CD0B0C9}"/>
          </ac:picMkLst>
        </pc:picChg>
        <pc:picChg chg="del">
          <ac:chgData name="Jeff Swisher" userId="b322747e5f3bd2ef" providerId="LiveId" clId="{186301AA-AB83-4B8C-B38C-1660A9E8D962}" dt="2020-05-01T21:29:56.791" v="388"/>
          <ac:picMkLst>
            <pc:docMk/>
            <pc:sldMk cId="3727316449" sldId="261"/>
            <ac:picMk id="55" creationId="{00000000-0000-0000-0000-000000000000}"/>
          </ac:picMkLst>
        </pc:picChg>
      </pc:sldChg>
      <pc:sldChg chg="modSp add del mod">
        <pc:chgData name="Jeff Swisher" userId="b322747e5f3bd2ef" providerId="LiveId" clId="{186301AA-AB83-4B8C-B38C-1660A9E8D962}" dt="2020-05-01T21:21:14.927" v="300" actId="47"/>
        <pc:sldMkLst>
          <pc:docMk/>
          <pc:sldMk cId="4145013381" sldId="261"/>
        </pc:sldMkLst>
        <pc:spChg chg="mod">
          <ac:chgData name="Jeff Swisher" userId="b322747e5f3bd2ef" providerId="LiveId" clId="{186301AA-AB83-4B8C-B38C-1660A9E8D962}" dt="2020-05-01T21:15:26.643" v="298" actId="20577"/>
          <ac:spMkLst>
            <pc:docMk/>
            <pc:sldMk cId="4145013381" sldId="261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21:15:26.663" v="299" actId="20577"/>
          <ac:spMkLst>
            <pc:docMk/>
            <pc:sldMk cId="4145013381" sldId="261"/>
            <ac:spMk id="58" creationId="{00000000-0000-0000-0000-000000000000}"/>
          </ac:spMkLst>
        </pc:spChg>
      </pc:sldChg>
      <pc:sldChg chg="add del">
        <pc:chgData name="Jeff Swisher" userId="b322747e5f3bd2ef" providerId="LiveId" clId="{186301AA-AB83-4B8C-B38C-1660A9E8D962}" dt="2020-05-01T21:27:07.792" v="354" actId="47"/>
        <pc:sldMkLst>
          <pc:docMk/>
          <pc:sldMk cId="3240618929" sldId="262"/>
        </pc:sldMkLst>
      </pc:sldChg>
      <pc:sldChg chg="add del">
        <pc:chgData name="Jeff Swisher" userId="b322747e5f3bd2ef" providerId="LiveId" clId="{186301AA-AB83-4B8C-B38C-1660A9E8D962}" dt="2020-05-01T21:27:07.792" v="354" actId="47"/>
        <pc:sldMkLst>
          <pc:docMk/>
          <pc:sldMk cId="731511400" sldId="263"/>
        </pc:sldMkLst>
      </pc:sldChg>
      <pc:sldChg chg="addSp modSp add del mod">
        <pc:chgData name="Jeff Swisher" userId="b322747e5f3bd2ef" providerId="LiveId" clId="{186301AA-AB83-4B8C-B38C-1660A9E8D962}" dt="2020-05-01T21:27:07.792" v="354" actId="47"/>
        <pc:sldMkLst>
          <pc:docMk/>
          <pc:sldMk cId="2216915544" sldId="264"/>
        </pc:sldMkLst>
        <pc:spChg chg="mod">
          <ac:chgData name="Jeff Swisher" userId="b322747e5f3bd2ef" providerId="LiveId" clId="{186301AA-AB83-4B8C-B38C-1660A9E8D962}" dt="2020-05-01T21:22:04.223" v="310" actId="20577"/>
          <ac:spMkLst>
            <pc:docMk/>
            <pc:sldMk cId="2216915544" sldId="264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21:22:04.242" v="311" actId="20577"/>
          <ac:spMkLst>
            <pc:docMk/>
            <pc:sldMk cId="2216915544" sldId="264"/>
            <ac:spMk id="58" creationId="{00000000-0000-0000-0000-000000000000}"/>
          </ac:spMkLst>
        </pc:spChg>
        <pc:picChg chg="add mod">
          <ac:chgData name="Jeff Swisher" userId="b322747e5f3bd2ef" providerId="LiveId" clId="{186301AA-AB83-4B8C-B38C-1660A9E8D962}" dt="2020-05-01T21:22:59.971" v="317"/>
          <ac:picMkLst>
            <pc:docMk/>
            <pc:sldMk cId="2216915544" sldId="264"/>
            <ac:picMk id="3" creationId="{5F45E2EB-EDFF-4461-B4BE-162C6E702188}"/>
          </ac:picMkLst>
        </pc:picChg>
      </pc:sldChg>
      <pc:sldChg chg="add del">
        <pc:chgData name="Jeff Swisher" userId="b322747e5f3bd2ef" providerId="LiveId" clId="{186301AA-AB83-4B8C-B38C-1660A9E8D962}" dt="2020-05-01T21:27:07.792" v="354" actId="47"/>
        <pc:sldMkLst>
          <pc:docMk/>
          <pc:sldMk cId="489927105" sldId="265"/>
        </pc:sldMkLst>
      </pc:sldChg>
      <pc:sldChg chg="add del">
        <pc:chgData name="Jeff Swisher" userId="b322747e5f3bd2ef" providerId="LiveId" clId="{186301AA-AB83-4B8C-B38C-1660A9E8D962}" dt="2020-05-01T21:27:07.792" v="354" actId="47"/>
        <pc:sldMkLst>
          <pc:docMk/>
          <pc:sldMk cId="4089393921" sldId="266"/>
        </pc:sldMkLst>
      </pc:sldChg>
      <pc:sldChg chg="addSp modSp add del mod">
        <pc:chgData name="Jeff Swisher" userId="b322747e5f3bd2ef" providerId="LiveId" clId="{186301AA-AB83-4B8C-B38C-1660A9E8D962}" dt="2020-05-01T21:27:07.792" v="354" actId="47"/>
        <pc:sldMkLst>
          <pc:docMk/>
          <pc:sldMk cId="691408414" sldId="267"/>
        </pc:sldMkLst>
        <pc:spChg chg="mod">
          <ac:chgData name="Jeff Swisher" userId="b322747e5f3bd2ef" providerId="LiveId" clId="{186301AA-AB83-4B8C-B38C-1660A9E8D962}" dt="2020-05-01T21:24:51.984" v="321" actId="20577"/>
          <ac:spMkLst>
            <pc:docMk/>
            <pc:sldMk cId="691408414" sldId="267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21:24:52.002" v="322" actId="20577"/>
          <ac:spMkLst>
            <pc:docMk/>
            <pc:sldMk cId="691408414" sldId="267"/>
            <ac:spMk id="58" creationId="{00000000-0000-0000-0000-000000000000}"/>
          </ac:spMkLst>
        </pc:spChg>
        <pc:picChg chg="add mod">
          <ac:chgData name="Jeff Swisher" userId="b322747e5f3bd2ef" providerId="LiveId" clId="{186301AA-AB83-4B8C-B38C-1660A9E8D962}" dt="2020-05-01T21:25:02.249" v="329" actId="14861"/>
          <ac:picMkLst>
            <pc:docMk/>
            <pc:sldMk cId="691408414" sldId="267"/>
            <ac:picMk id="3" creationId="{436D734A-582C-4A5E-A911-68214403BA92}"/>
          </ac:picMkLst>
        </pc:picChg>
      </pc:sldChg>
      <pc:sldChg chg="add del">
        <pc:chgData name="Jeff Swisher" userId="b322747e5f3bd2ef" providerId="LiveId" clId="{186301AA-AB83-4B8C-B38C-1660A9E8D962}" dt="2020-05-01T21:27:07.792" v="354" actId="47"/>
        <pc:sldMkLst>
          <pc:docMk/>
          <pc:sldMk cId="1503840955" sldId="268"/>
        </pc:sldMkLst>
      </pc:sldChg>
      <pc:sldChg chg="add del">
        <pc:chgData name="Jeff Swisher" userId="b322747e5f3bd2ef" providerId="LiveId" clId="{186301AA-AB83-4B8C-B38C-1660A9E8D962}" dt="2020-05-01T21:27:07.792" v="354" actId="47"/>
        <pc:sldMkLst>
          <pc:docMk/>
          <pc:sldMk cId="3197192939" sldId="269"/>
        </pc:sldMkLst>
      </pc:sldChg>
      <pc:sldChg chg="addSp modSp add del mod">
        <pc:chgData name="Jeff Swisher" userId="b322747e5f3bd2ef" providerId="LiveId" clId="{186301AA-AB83-4B8C-B38C-1660A9E8D962}" dt="2020-05-01T21:27:07.792" v="354" actId="47"/>
        <pc:sldMkLst>
          <pc:docMk/>
          <pc:sldMk cId="4055685253" sldId="270"/>
        </pc:sldMkLst>
        <pc:spChg chg="mod">
          <ac:chgData name="Jeff Swisher" userId="b322747e5f3bd2ef" providerId="LiveId" clId="{186301AA-AB83-4B8C-B38C-1660A9E8D962}" dt="2020-05-01T21:25:40.546" v="333" actId="20577"/>
          <ac:spMkLst>
            <pc:docMk/>
            <pc:sldMk cId="4055685253" sldId="270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21:25:40.564" v="334" actId="20577"/>
          <ac:spMkLst>
            <pc:docMk/>
            <pc:sldMk cId="4055685253" sldId="270"/>
            <ac:spMk id="58" creationId="{00000000-0000-0000-0000-000000000000}"/>
          </ac:spMkLst>
        </pc:spChg>
        <pc:picChg chg="add mod">
          <ac:chgData name="Jeff Swisher" userId="b322747e5f3bd2ef" providerId="LiveId" clId="{186301AA-AB83-4B8C-B38C-1660A9E8D962}" dt="2020-05-01T21:25:43.496" v="341" actId="14861"/>
          <ac:picMkLst>
            <pc:docMk/>
            <pc:sldMk cId="4055685253" sldId="270"/>
            <ac:picMk id="3" creationId="{79AD3A0A-C4D4-4E19-9FD7-7006A5111A4E}"/>
          </ac:picMkLst>
        </pc:picChg>
      </pc:sldChg>
      <pc:sldChg chg="add del">
        <pc:chgData name="Jeff Swisher" userId="b322747e5f3bd2ef" providerId="LiveId" clId="{186301AA-AB83-4B8C-B38C-1660A9E8D962}" dt="2020-05-01T21:27:07.792" v="354" actId="47"/>
        <pc:sldMkLst>
          <pc:docMk/>
          <pc:sldMk cId="1837074027" sldId="271"/>
        </pc:sldMkLst>
      </pc:sldChg>
      <pc:sldChg chg="add del">
        <pc:chgData name="Jeff Swisher" userId="b322747e5f3bd2ef" providerId="LiveId" clId="{186301AA-AB83-4B8C-B38C-1660A9E8D962}" dt="2020-05-01T21:27:07.792" v="354" actId="47"/>
        <pc:sldMkLst>
          <pc:docMk/>
          <pc:sldMk cId="2098384882" sldId="272"/>
        </pc:sldMkLst>
      </pc:sldChg>
      <pc:sldChg chg="addSp modSp add del mod">
        <pc:chgData name="Jeff Swisher" userId="b322747e5f3bd2ef" providerId="LiveId" clId="{186301AA-AB83-4B8C-B38C-1660A9E8D962}" dt="2020-05-01T21:27:07.792" v="354" actId="47"/>
        <pc:sldMkLst>
          <pc:docMk/>
          <pc:sldMk cId="2040127819" sldId="273"/>
        </pc:sldMkLst>
        <pc:spChg chg="mod">
          <ac:chgData name="Jeff Swisher" userId="b322747e5f3bd2ef" providerId="LiveId" clId="{186301AA-AB83-4B8C-B38C-1660A9E8D962}" dt="2020-05-01T21:25:46.844" v="345" actId="20577"/>
          <ac:spMkLst>
            <pc:docMk/>
            <pc:sldMk cId="2040127819" sldId="273"/>
            <ac:spMk id="56" creationId="{00000000-0000-0000-0000-000000000000}"/>
          </ac:spMkLst>
        </pc:spChg>
        <pc:spChg chg="mod">
          <ac:chgData name="Jeff Swisher" userId="b322747e5f3bd2ef" providerId="LiveId" clId="{186301AA-AB83-4B8C-B38C-1660A9E8D962}" dt="2020-05-01T21:25:46.873" v="346" actId="20577"/>
          <ac:spMkLst>
            <pc:docMk/>
            <pc:sldMk cId="2040127819" sldId="273"/>
            <ac:spMk id="58" creationId="{00000000-0000-0000-0000-000000000000}"/>
          </ac:spMkLst>
        </pc:spChg>
        <pc:picChg chg="add mod">
          <ac:chgData name="Jeff Swisher" userId="b322747e5f3bd2ef" providerId="LiveId" clId="{186301AA-AB83-4B8C-B38C-1660A9E8D962}" dt="2020-05-01T21:25:55.635" v="353" actId="14861"/>
          <ac:picMkLst>
            <pc:docMk/>
            <pc:sldMk cId="2040127819" sldId="273"/>
            <ac:picMk id="3" creationId="{1EC11546-AF1A-43DE-BE3C-CF35B4DD96B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277C9A-DEB0-425E-BE5C-2D175032A8F0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D87F9-68F9-4FD5-A907-B721F4C1E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40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4f80625e5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4f80625e5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BB6B8-E148-4F44-8E53-FBC7BA46B2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5FDA20-A985-4C22-85C5-708B84029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6BC670-10F1-43F7-9C35-2E3D1B0CB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B410C-99DD-4A4F-AF7F-9627EA7DF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6AEC1-0834-42C6-B415-29D7C0429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07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E0A33-6F2D-447C-89AB-C09387036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E356DF-7BBD-4DD0-8952-4D21976B45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336BA9-2DE3-48ED-A4F7-E847ECC81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6BE428-A4C3-4F5C-9C65-E377F1C9F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43D97-0674-42C3-9A5B-0E0244F95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044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E8CBD1-76D9-4DD5-B4C5-2E901A6D55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234F34-0ACF-433A-96BD-EAD73FCEA9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8A0CD-E996-4E9D-883C-3BB91A9D0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DFDAD2-C9CA-4A1C-89F5-064AD2461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0533D2-2E75-4210-9514-56CB4F276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74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49056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84270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94075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75873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70478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758802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98911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2029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7B95C-650C-454D-A4E1-D411D04C3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46CB0F-1AF0-4A4C-AAC6-79441193E4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341B9-8D08-4017-BB7E-3D1CE0B4B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A15F4-354D-4C1B-8B74-0DD9D17D5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C35B6-1C73-4349-B8BA-CE189FE70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224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966876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017056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07204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AD0E4-1882-4396-8259-41C4DBDEC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7BE9F7-FA5A-4E70-B70E-771B64B42E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32E54-C58B-411E-9EDB-854FA481D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BD382C-3AAA-4E39-BC70-94CD6267C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231A5-07E9-4209-83CA-40E84BF87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265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FE9AC-D936-42E3-8D8E-8AD6B0B84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FD44BB-BA81-4979-93A2-6A6009369A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0949C2-2595-4587-9A03-E4E2A88BFA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2263AA-1A54-433A-AF45-2B22355F3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C8CD45-1F86-4C74-9B7F-1C8675582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D4EF21-C74B-4BC5-B4DD-128295F85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244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A3AEC-7A57-4A2B-9244-0A0B14734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29A220-A94E-450E-B7AE-AD07FC4896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C79CF7-2178-4D31-B464-0F84518BE5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4BDA22-0923-4BDE-B1CB-D9724DAC0A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73A96E-99CA-40EF-852B-D6EFF878B3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2AD721-042D-4B4C-8ACA-4B22B4FEA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F330CB-2E0A-4EC8-8FFB-4A1760169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3FB37C-ED5B-4E66-A2BB-59A40DC66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285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C361F-3F13-4B89-AB00-5788A2085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48C5AA-F194-4FE1-BA65-FED5A0FFB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38FAF0-EE92-42CF-BF3C-D3A112E96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BB652F-9408-4EF6-A957-E8D3FDCD1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279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690524-DAB9-4C25-BCAD-89803E3C9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D04813-B8A3-43FD-A121-A0DE6218E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AE69D8-6C92-4E67-8DD7-76301D5FE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58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EB1BD-B046-401E-AA21-BD6FC0A43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7D3C2-7667-42C1-96B9-2A5690882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0A2829-D0D7-489F-943A-2FF897BAE4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2E753-DA3C-4C20-A434-06F2FE758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92F9AD-E75A-4C23-A524-6581632FC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B46220-2151-4165-8B92-CD762A2F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20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58B85-0F4F-4461-A301-D24572EB9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6698ED-26F7-4DF3-8598-8E780DC5CC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BC3D3-F1BB-4BB4-8EA1-ECF43E1B55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E9619D-6B55-42AA-9EBA-5C8A2F6B3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FF2521-4194-4D55-A0D2-13442D0EA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E3673-7E88-45BA-AF2D-B81908CF3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69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D09652-F1F7-484B-BA20-585F58580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8DE971-5524-43EC-A836-809C769440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BBEFB-76E4-4859-9619-BECBD76CAB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6074C-27BD-4EB9-9A3D-18460DC789A1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5C89D-D2A5-45F2-B3E0-95C2788D75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0A584-AFFA-49FA-91C3-1608E14AAA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70651-217F-4EC7-9A53-D8AE39E76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02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9369418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D66CC-C8B2-47FD-A120-488D38D0AD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8EC04E-E5EE-4539-96BC-2EA84CF49A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474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B0000"/>
            </a:gs>
            <a:gs pos="100000">
              <a:srgbClr val="540303"/>
            </a:gs>
          </a:gsLst>
          <a:lin ang="5400012" scaled="0"/>
        </a:gra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57967" y="60333"/>
            <a:ext cx="12076800" cy="6756800"/>
          </a:xfrm>
          <a:prstGeom prst="frame">
            <a:avLst>
              <a:gd name="adj1" fmla="val 363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lin ang="5400012" scaled="0"/>
          </a:gradFill>
          <a:ln w="9525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55" name="StudentPhoto"/>
          <p:cNvPicPr preferRelativeResize="0"/>
          <p:nvPr/>
        </p:nvPicPr>
        <p:blipFill rotWithShape="1">
          <a:blip r:embed="rId3">
            <a:alphaModFix/>
          </a:blip>
          <a:srcRect l="-1807" t="5651" r="7680"/>
          <a:stretch/>
        </p:blipFill>
        <p:spPr>
          <a:xfrm>
            <a:off x="7273033" y="1495400"/>
            <a:ext cx="3737200" cy="49944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128588" dist="95250" dir="5400000" algn="bl" rotWithShape="0">
              <a:srgbClr val="FFFFFF">
                <a:alpha val="50000"/>
              </a:srgbClr>
            </a:outerShdw>
          </a:effectLst>
        </p:spPr>
      </p:pic>
      <p:sp>
        <p:nvSpPr>
          <p:cNvPr id="56" name="StudentName"/>
          <p:cNvSpPr txBox="1"/>
          <p:nvPr/>
        </p:nvSpPr>
        <p:spPr>
          <a:xfrm>
            <a:off x="101600" y="0"/>
            <a:ext cx="12076800" cy="1092400"/>
          </a:xfrm>
          <a:prstGeom prst="rect">
            <a:avLst/>
          </a:prstGeom>
          <a:noFill/>
          <a:ln>
            <a:noFill/>
          </a:ln>
          <a:effectLst>
            <a:outerShdw blurRad="57150" dist="123825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7333" b="1" kern="0" dirty="0">
                <a:solidFill>
                  <a:srgbClr val="D9D9D9"/>
                </a:solidFill>
                <a:latin typeface="Merriweather"/>
                <a:ea typeface="Merriweather"/>
                <a:cs typeface="Merriweather"/>
                <a:sym typeface="Merriweather"/>
              </a:rPr>
              <a:t>Ruby Marie Rodriguez</a:t>
            </a:r>
            <a:endParaRPr sz="7333" b="1" kern="0" dirty="0">
              <a:solidFill>
                <a:srgbClr val="D9D9D9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57" name="Google Shape;57;p13"/>
          <p:cNvSpPr/>
          <p:nvPr/>
        </p:nvSpPr>
        <p:spPr>
          <a:xfrm rot="-5400000">
            <a:off x="9939369" y="3991468"/>
            <a:ext cx="3103729" cy="43673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 defTabSz="1219170">
              <a:buClr>
                <a:srgbClr val="000000"/>
              </a:buClr>
            </a:pPr>
            <a:r>
              <a:rPr sz="1867" kern="0">
                <a:ln w="9525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sm" len="sm"/>
                </a:ln>
                <a:gradFill>
                  <a:gsLst>
                    <a:gs pos="0">
                      <a:srgbClr val="FFFFFF"/>
                    </a:gs>
                    <a:gs pos="100000">
                      <a:srgbClr val="B3B3B3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Caveat"/>
                <a:cs typeface="Arial"/>
                <a:sym typeface="Arial"/>
              </a:rPr>
              <a:t>Class of 2020</a:t>
            </a:r>
          </a:p>
        </p:txBody>
      </p:sp>
      <p:sp>
        <p:nvSpPr>
          <p:cNvPr id="58" name="StudentQuote"/>
          <p:cNvSpPr txBox="1"/>
          <p:nvPr/>
        </p:nvSpPr>
        <p:spPr>
          <a:xfrm>
            <a:off x="304800" y="1203300"/>
            <a:ext cx="6705600" cy="38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4000" kern="0" dirty="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“It is our choices, that show what we truly are, far more than our abilities.” </a:t>
            </a:r>
            <a:endParaRPr sz="4000" kern="0" dirty="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609585" indent="-558786" defTabSz="1219170">
              <a:buClr>
                <a:srgbClr val="D9D9D9"/>
              </a:buClr>
              <a:buSzPts val="3000"/>
              <a:buFont typeface="Cambria"/>
              <a:buChar char="-"/>
            </a:pPr>
            <a:r>
              <a:rPr lang="en" sz="4000" kern="0" dirty="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Dumbledore, J.K. Rowling</a:t>
            </a:r>
            <a:endParaRPr sz="4000" kern="0" dirty="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59" name="Google Shape;59;p13"/>
          <p:cNvCxnSpPr/>
          <p:nvPr/>
        </p:nvCxnSpPr>
        <p:spPr>
          <a:xfrm rot="10800000" flipH="1">
            <a:off x="1574800" y="5064071"/>
            <a:ext cx="4165600" cy="12800"/>
          </a:xfrm>
          <a:prstGeom prst="straightConnector1">
            <a:avLst/>
          </a:prstGeom>
          <a:noFill/>
          <a:ln w="19050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13"/>
          <p:cNvSpPr txBox="1"/>
          <p:nvPr/>
        </p:nvSpPr>
        <p:spPr>
          <a:xfrm>
            <a:off x="304800" y="5009113"/>
            <a:ext cx="6705600" cy="18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2133" kern="0" dirty="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Class of 2020 Top Ten</a:t>
            </a:r>
            <a:endParaRPr sz="2133" kern="0" dirty="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algn="ctr" defTabSz="1219170">
              <a:buClr>
                <a:srgbClr val="000000"/>
              </a:buClr>
            </a:pPr>
            <a:r>
              <a:rPr lang="en" sz="2133" kern="0" dirty="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Academic Honors Diploma</a:t>
            </a:r>
            <a:endParaRPr sz="2133" kern="0" dirty="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algn="ctr" defTabSz="1219170">
              <a:buClr>
                <a:srgbClr val="000000"/>
              </a:buClr>
            </a:pPr>
            <a:r>
              <a:rPr lang="en" sz="2133" kern="0" dirty="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National Honor Society</a:t>
            </a:r>
            <a:endParaRPr sz="2133" kern="0" dirty="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algn="ctr" defTabSz="1219170">
              <a:buClr>
                <a:srgbClr val="000000"/>
              </a:buClr>
            </a:pPr>
            <a:r>
              <a:rPr lang="en" sz="2133" kern="0" dirty="0">
                <a:solidFill>
                  <a:srgbClr val="D9D9D9"/>
                </a:solidFill>
                <a:latin typeface="Cambria"/>
                <a:ea typeface="Cambria"/>
                <a:cs typeface="Cambria"/>
                <a:sym typeface="Cambria"/>
              </a:rPr>
              <a:t>International Thespian Society</a:t>
            </a:r>
            <a:endParaRPr sz="2133" kern="0" dirty="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algn="ctr" defTabSz="1219170">
              <a:buClr>
                <a:srgbClr val="000000"/>
              </a:buClr>
            </a:pPr>
            <a:endParaRPr sz="2133" kern="0" dirty="0">
              <a:solidFill>
                <a:srgbClr val="D9D9D9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61" name="Google Shape;6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67201" y="5216034"/>
            <a:ext cx="1503535" cy="150353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" name="Google Shape;62;p13"/>
          <p:cNvGrpSpPr/>
          <p:nvPr/>
        </p:nvGrpSpPr>
        <p:grpSpPr>
          <a:xfrm>
            <a:off x="10833105" y="6070635"/>
            <a:ext cx="1096235" cy="555340"/>
            <a:chOff x="2437357" y="1883425"/>
            <a:chExt cx="1878829" cy="1267900"/>
          </a:xfrm>
        </p:grpSpPr>
        <p:sp>
          <p:nvSpPr>
            <p:cNvPr id="63" name="Google Shape;63;p13"/>
            <p:cNvSpPr/>
            <p:nvPr/>
          </p:nvSpPr>
          <p:spPr>
            <a:xfrm>
              <a:off x="3566486" y="1883425"/>
              <a:ext cx="749700" cy="1265500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sz="1867" kern="0"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rgbClr val="FF0000"/>
                  </a:solidFill>
                  <a:latin typeface="Public Sans;900"/>
                  <a:cs typeface="Arial"/>
                  <a:sym typeface="Arial"/>
                </a:rPr>
                <a:t>h</a:t>
              </a:r>
            </a:p>
          </p:txBody>
        </p:sp>
        <p:grpSp>
          <p:nvGrpSpPr>
            <p:cNvPr id="64" name="Google Shape;64;p13"/>
            <p:cNvGrpSpPr/>
            <p:nvPr/>
          </p:nvGrpSpPr>
          <p:grpSpPr>
            <a:xfrm>
              <a:off x="3043486" y="2273673"/>
              <a:ext cx="804590" cy="874843"/>
              <a:chOff x="2161386" y="1917600"/>
              <a:chExt cx="881839" cy="914629"/>
            </a:xfrm>
          </p:grpSpPr>
          <p:sp>
            <p:nvSpPr>
              <p:cNvPr id="65" name="Google Shape;65;p13"/>
              <p:cNvSpPr/>
              <p:nvPr/>
            </p:nvSpPr>
            <p:spPr>
              <a:xfrm>
                <a:off x="2395525" y="2069500"/>
                <a:ext cx="647700" cy="5586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3"/>
              <p:cNvSpPr/>
              <p:nvPr/>
            </p:nvSpPr>
            <p:spPr>
              <a:xfrm>
                <a:off x="2161386" y="1917600"/>
                <a:ext cx="829468" cy="914629"/>
              </a:xfrm>
              <a:prstGeom prst="rect">
                <a:avLst/>
              </a:prstGeom>
            </p:spPr>
            <p:txBody>
              <a:bodyPr>
                <a:prstTxWarp prst="textPlain">
                  <a:avLst/>
                </a:prstTxWarp>
              </a:bodyPr>
              <a:lstStyle/>
              <a:p>
                <a:pPr algn="ctr" defTabSz="1219170">
                  <a:buClr>
                    <a:srgbClr val="000000"/>
                  </a:buClr>
                </a:pPr>
                <a:r>
                  <a:rPr sz="1867" kern="0">
                    <a:ln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solidFill>
                      <a:srgbClr val="FFFFFF"/>
                    </a:solidFill>
                    <a:latin typeface="Public Sans;900"/>
                    <a:cs typeface="Arial"/>
                    <a:sym typeface="Arial"/>
                  </a:rPr>
                  <a:t>c</a:t>
                </a:r>
              </a:p>
            </p:txBody>
          </p:sp>
        </p:grpSp>
        <p:sp>
          <p:nvSpPr>
            <p:cNvPr id="67" name="Google Shape;67;p13"/>
            <p:cNvSpPr/>
            <p:nvPr/>
          </p:nvSpPr>
          <p:spPr>
            <a:xfrm>
              <a:off x="2437357" y="2262200"/>
              <a:ext cx="822675" cy="889126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sz="1867" kern="0"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rgbClr val="FF0000"/>
                  </a:solidFill>
                  <a:latin typeface="Public Sans;900"/>
                  <a:cs typeface="Arial"/>
                  <a:sym typeface="Arial"/>
                </a:rPr>
                <a:t>s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49</Words>
  <Application>Microsoft Office PowerPoint</Application>
  <PresentationFormat>Widescreen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Calibri Light</vt:lpstr>
      <vt:lpstr>Cambria</vt:lpstr>
      <vt:lpstr>Caveat</vt:lpstr>
      <vt:lpstr>Merriweather</vt:lpstr>
      <vt:lpstr>Public Sans;900</vt:lpstr>
      <vt:lpstr>Office Theme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Swisher</dc:creator>
  <cp:lastModifiedBy>Swisher, Jeffrey E</cp:lastModifiedBy>
  <cp:revision>1</cp:revision>
  <dcterms:created xsi:type="dcterms:W3CDTF">2020-04-21T15:49:25Z</dcterms:created>
  <dcterms:modified xsi:type="dcterms:W3CDTF">2020-05-01T21:32:18Z</dcterms:modified>
</cp:coreProperties>
</file>