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-1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8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58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41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0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4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1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86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0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913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6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8971F-DE5A-BA4F-821E-2D9AC89701C6}" type="datetimeFigureOut">
              <a:rPr lang="en-US" smtClean="0"/>
              <a:t>9/29/12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18ECA-F05C-E64D-B476-6213CB0E5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9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r>
              <a:rPr lang="en-US" sz="4100" dirty="0" smtClean="0"/>
              <a:t>For each </a:t>
            </a:r>
            <a:r>
              <a:rPr lang="en-US" sz="4100" dirty="0" smtClean="0"/>
              <a:t>problem, </a:t>
            </a:r>
            <a:r>
              <a:rPr lang="en-US" sz="4100" dirty="0" smtClean="0"/>
              <a:t>your group must come up with a solution </a:t>
            </a:r>
            <a:r>
              <a:rPr lang="en-US" sz="4100" dirty="0" smtClean="0"/>
              <a:t>in 5 -10 </a:t>
            </a:r>
            <a:r>
              <a:rPr lang="en-US" sz="4100" dirty="0" smtClean="0"/>
              <a:t>minutes. </a:t>
            </a:r>
            <a:br>
              <a:rPr lang="en-US" sz="4100" dirty="0" smtClean="0"/>
            </a:br>
            <a:r>
              <a:rPr lang="en-US" sz="4100" dirty="0"/>
              <a:t/>
            </a:r>
            <a:br>
              <a:rPr lang="en-US" sz="4100" dirty="0"/>
            </a:br>
            <a:r>
              <a:rPr lang="en-US" sz="4100" dirty="0" smtClean="0"/>
              <a:t>You can’t borrow $ (there aren’t banks – all your $ is whatever gold/silver you dig up) and you cannot spend more than you have.</a:t>
            </a:r>
            <a:br>
              <a:rPr lang="en-US" sz="4100" dirty="0" smtClean="0"/>
            </a:br>
            <a:r>
              <a:rPr lang="en-US" sz="4100" dirty="0"/>
              <a:t/>
            </a:r>
            <a:br>
              <a:rPr lang="en-US" sz="4100" dirty="0"/>
            </a:br>
            <a:r>
              <a:rPr lang="en-US" sz="4100" dirty="0" smtClean="0"/>
              <a:t>But you can change one of your old solutions if a new problem makes you need more $. </a:t>
            </a:r>
            <a:endParaRPr lang="en-US" sz="4100" dirty="0"/>
          </a:p>
        </p:txBody>
      </p:sp>
    </p:spTree>
    <p:extLst>
      <p:ext uri="{BB962C8B-B14F-4D97-AF65-F5344CB8AC3E}">
        <p14:creationId xmlns:p14="http://schemas.microsoft.com/office/powerpoint/2010/main" val="2482819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8567"/>
          </a:xfrm>
        </p:spPr>
        <p:txBody>
          <a:bodyPr>
            <a:normAutofit/>
          </a:bodyPr>
          <a:lstStyle/>
          <a:p>
            <a:r>
              <a:rPr lang="en-US" sz="5000" b="1" u="sng" dirty="0" smtClean="0"/>
              <a:t>Problem #1: No Rain</a:t>
            </a:r>
            <a:endParaRPr lang="en-US" sz="5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58567"/>
            <a:ext cx="9144000" cy="5799433"/>
          </a:xfrm>
        </p:spPr>
        <p:txBody>
          <a:bodyPr>
            <a:normAutofit/>
          </a:bodyPr>
          <a:lstStyle/>
          <a:p>
            <a:r>
              <a:rPr lang="en-US" sz="4800" dirty="0" smtClean="0"/>
              <a:t>For 3 weeks, there’s been no rain.</a:t>
            </a:r>
          </a:p>
          <a:p>
            <a:r>
              <a:rPr lang="en-US" sz="4800" dirty="0" smtClean="0"/>
              <a:t>The crops are dying, and the only way to save them is to build canals from the nearby river to get water to the farms in the city-state</a:t>
            </a:r>
          </a:p>
        </p:txBody>
      </p:sp>
    </p:spTree>
    <p:extLst>
      <p:ext uri="{BB962C8B-B14F-4D97-AF65-F5344CB8AC3E}">
        <p14:creationId xmlns:p14="http://schemas.microsoft.com/office/powerpoint/2010/main" val="1299894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25"/>
            <a:ext cx="8229600" cy="904907"/>
          </a:xfrm>
        </p:spPr>
        <p:txBody>
          <a:bodyPr>
            <a:normAutofit/>
          </a:bodyPr>
          <a:lstStyle/>
          <a:p>
            <a:r>
              <a:rPr lang="en-US" sz="5000" b="1" u="sng" dirty="0" smtClean="0"/>
              <a:t>Problem #2: Civil Conflict</a:t>
            </a:r>
            <a:endParaRPr lang="en-US" sz="5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7832"/>
            <a:ext cx="9144000" cy="5890167"/>
          </a:xfrm>
        </p:spPr>
        <p:txBody>
          <a:bodyPr>
            <a:normAutofit/>
          </a:bodyPr>
          <a:lstStyle/>
          <a:p>
            <a:r>
              <a:rPr lang="en-US" sz="4800" dirty="0" smtClean="0"/>
              <a:t>Because of the lack of rain, people began stealing each other’s crops, and now fights break out each day</a:t>
            </a:r>
          </a:p>
          <a:p>
            <a:r>
              <a:rPr lang="en-US" sz="4800" dirty="0" smtClean="0"/>
              <a:t>People must stop stealing from and fighting with each other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572897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925"/>
            <a:ext cx="8229600" cy="874663"/>
          </a:xfrm>
        </p:spPr>
        <p:txBody>
          <a:bodyPr>
            <a:normAutofit/>
          </a:bodyPr>
          <a:lstStyle/>
          <a:p>
            <a:r>
              <a:rPr lang="en-US" sz="5000" b="1" u="sng" dirty="0" smtClean="0"/>
              <a:t>Problem #3: Foreign Invasion</a:t>
            </a:r>
            <a:endParaRPr lang="en-US" sz="5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37588"/>
            <a:ext cx="9144000" cy="5920412"/>
          </a:xfrm>
        </p:spPr>
        <p:txBody>
          <a:bodyPr>
            <a:normAutofit/>
          </a:bodyPr>
          <a:lstStyle/>
          <a:p>
            <a:r>
              <a:rPr lang="en-US" sz="4800" dirty="0" smtClean="0"/>
              <a:t>A neighboring city-state has learned of the civil conflicts in your city-state</a:t>
            </a:r>
          </a:p>
          <a:p>
            <a:r>
              <a:rPr lang="en-US" sz="4800" dirty="0" smtClean="0"/>
              <a:t>They are marching on your city with an army of 5,000 soldiers and will be there in one month’s time </a:t>
            </a:r>
          </a:p>
        </p:txBody>
      </p:sp>
    </p:spTree>
    <p:extLst>
      <p:ext uri="{BB962C8B-B14F-4D97-AF65-F5344CB8AC3E}">
        <p14:creationId xmlns:p14="http://schemas.microsoft.com/office/powerpoint/2010/main" val="1028077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2220</TotalTime>
  <Words>143</Words>
  <Application>Microsoft Macintosh PowerPoint</Application>
  <PresentationFormat>On-screen Show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For each problem, your group must come up with a solution in 5 -10 minutes.   You can’t borrow $ (there aren’t banks – all your $ is whatever gold/silver you dig up) and you cannot spend more than you have.  But you can change one of your old solutions if a new problem makes you need more $. </vt:lpstr>
      <vt:lpstr>Problem #1: No Rain</vt:lpstr>
      <vt:lpstr>Problem #2: Civil Conflict</vt:lpstr>
      <vt:lpstr>Problem #3: Foreign Invasion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each problem presented, your group must come up with a solution in 10 minutes.   If you come up with a solution that makes sense and does not cost more then you have in money, you get a point. If not, you lose a point.</dc:title>
  <dc:creator>Adam Feinberg</dc:creator>
  <cp:lastModifiedBy>Adam Feinberg</cp:lastModifiedBy>
  <cp:revision>10</cp:revision>
  <dcterms:created xsi:type="dcterms:W3CDTF">2012-09-25T02:00:49Z</dcterms:created>
  <dcterms:modified xsi:type="dcterms:W3CDTF">2012-09-30T00:48:31Z</dcterms:modified>
</cp:coreProperties>
</file>